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0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2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3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5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9.jpg" ContentType="image/jp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21.jpg" ContentType="image/jp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23.jpg" ContentType="image/jpg"/>
  <Override PartName="/ppt/media/image24.jpg" ContentType="image/jp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31.jpg" ContentType="image/jpg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50"/>
  </p:notesMasterIdLst>
  <p:sldIdLst>
    <p:sldId id="326" r:id="rId2"/>
    <p:sldId id="402" r:id="rId3"/>
    <p:sldId id="403" r:id="rId4"/>
    <p:sldId id="404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1" r:id="rId18"/>
    <p:sldId id="342" r:id="rId19"/>
    <p:sldId id="397" r:id="rId20"/>
    <p:sldId id="343" r:id="rId21"/>
    <p:sldId id="398" r:id="rId22"/>
    <p:sldId id="344" r:id="rId23"/>
    <p:sldId id="345" r:id="rId24"/>
    <p:sldId id="349" r:id="rId25"/>
    <p:sldId id="350" r:id="rId26"/>
    <p:sldId id="351" r:id="rId27"/>
    <p:sldId id="352" r:id="rId28"/>
    <p:sldId id="358" r:id="rId29"/>
    <p:sldId id="643" r:id="rId30"/>
    <p:sldId id="353" r:id="rId31"/>
    <p:sldId id="354" r:id="rId32"/>
    <p:sldId id="355" r:id="rId33"/>
    <p:sldId id="356" r:id="rId34"/>
    <p:sldId id="359" r:id="rId35"/>
    <p:sldId id="362" r:id="rId36"/>
    <p:sldId id="364" r:id="rId37"/>
    <p:sldId id="646" r:id="rId38"/>
    <p:sldId id="645" r:id="rId39"/>
    <p:sldId id="648" r:id="rId40"/>
    <p:sldId id="647" r:id="rId41"/>
    <p:sldId id="365" r:id="rId42"/>
    <p:sldId id="368" r:id="rId43"/>
    <p:sldId id="370" r:id="rId44"/>
    <p:sldId id="371" r:id="rId45"/>
    <p:sldId id="375" r:id="rId46"/>
    <p:sldId id="377" r:id="rId47"/>
    <p:sldId id="414" r:id="rId48"/>
    <p:sldId id="380" r:id="rId49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03"/>
  </p:normalViewPr>
  <p:slideViewPr>
    <p:cSldViewPr>
      <p:cViewPr varScale="1">
        <p:scale>
          <a:sx n="93" d="100"/>
          <a:sy n="93" d="100"/>
        </p:scale>
        <p:origin x="280" y="272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9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064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4242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8145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4954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8148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0528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4880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4490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8072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549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447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2728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689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1506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222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5751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2730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7886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9761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804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3901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0860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137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467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032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4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11246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085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6228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8418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8191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63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497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5228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0267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289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4131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22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6580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8308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98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7399162"/>
          </a:xfrm>
        </p:spPr>
        <p:txBody>
          <a:bodyPr anchor="ctr"/>
          <a:lstStyle>
            <a:lvl1pPr marL="0" indent="0" algn="ctr" defTabSz="457171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2532" y="1177220"/>
            <a:ext cx="7315199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932" y="1177220"/>
            <a:ext cx="54864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381002"/>
            <a:ext cx="91440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5743787"/>
            <a:ext cx="7316665" cy="2832594"/>
          </a:xfrm>
        </p:spPr>
        <p:txBody>
          <a:bodyPr anchor="ctr"/>
          <a:lstStyle>
            <a:lvl1pPr marL="780227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/>
            </a:lvl1pPr>
            <a:lvl2pPr marL="1271734" indent="-48764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27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1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4" r:id="rId22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4/07/08/upshot/how-the-year-you-were-born-influences-your-politic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hint.fm/win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vis.stanford.edu/files/sense.u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enfry.com/isometricblock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8/02/23/movies/20080223_REVENUE_GRAPHIC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sunsp.net/demo/GeogTreeMaps/" TargetMode="Externa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square.github.io/crossfilter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b="0" u="sng" dirty="0">
                <a:solidFill>
                  <a:schemeClr val="tx1"/>
                </a:solidFill>
              </a:rPr>
              <a:t>TASKS &amp; INTERACTION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0" dirty="0">
                <a:solidFill>
                  <a:schemeClr val="tx1"/>
                </a:solidFill>
              </a:rPr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0" dirty="0">
                <a:solidFill>
                  <a:schemeClr val="tx1"/>
                </a:solidFill>
              </a:rPr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0" dirty="0">
                <a:solidFill>
                  <a:schemeClr val="tx1"/>
                </a:solidFill>
              </a:rPr>
              <a:t>University of South Florida</a:t>
            </a:r>
          </a:p>
          <a:p>
            <a:pPr>
              <a:lnSpc>
                <a:spcPct val="120000"/>
              </a:lnSpc>
            </a:pPr>
            <a:endParaRPr lang="en-US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b="0" dirty="0">
                <a:solidFill>
                  <a:schemeClr val="tx1"/>
                </a:solidFill>
              </a:rPr>
              <a:t>slides credits Miriah Meyer (U of Utah)</a:t>
            </a:r>
          </a:p>
        </p:txBody>
      </p:sp>
    </p:spTree>
    <p:extLst>
      <p:ext uri="{BB962C8B-B14F-4D97-AF65-F5344CB8AC3E}">
        <p14:creationId xmlns:p14="http://schemas.microsoft.com/office/powerpoint/2010/main" val="1709941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45480" y="0"/>
            <a:ext cx="6995125" cy="9727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35131" y="647700"/>
            <a:ext cx="5969000" cy="3378200"/>
          </a:xfrm>
          <a:custGeom>
            <a:avLst/>
            <a:gdLst/>
            <a:ahLst/>
            <a:cxnLst/>
            <a:rect l="l" t="t" r="r" b="b"/>
            <a:pathLst>
              <a:path w="5969000" h="3378200">
                <a:moveTo>
                  <a:pt x="0" y="0"/>
                </a:moveTo>
                <a:lnTo>
                  <a:pt x="5969000" y="0"/>
                </a:lnTo>
                <a:lnTo>
                  <a:pt x="5969000" y="3378200"/>
                </a:lnTo>
                <a:lnTo>
                  <a:pt x="0" y="3378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5131" y="4864100"/>
            <a:ext cx="6121400" cy="2413000"/>
          </a:xfrm>
          <a:custGeom>
            <a:avLst/>
            <a:gdLst/>
            <a:ahLst/>
            <a:cxnLst/>
            <a:rect l="l" t="t" r="r" b="b"/>
            <a:pathLst>
              <a:path w="6121400" h="2413000">
                <a:moveTo>
                  <a:pt x="0" y="0"/>
                </a:moveTo>
                <a:lnTo>
                  <a:pt x="6121400" y="0"/>
                </a:lnTo>
                <a:lnTo>
                  <a:pt x="6121400" y="2413000"/>
                </a:lnTo>
                <a:lnTo>
                  <a:pt x="0" y="2413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11331" y="7797800"/>
            <a:ext cx="5969000" cy="1841500"/>
          </a:xfrm>
          <a:custGeom>
            <a:avLst/>
            <a:gdLst/>
            <a:ahLst/>
            <a:cxnLst/>
            <a:rect l="l" t="t" r="r" b="b"/>
            <a:pathLst>
              <a:path w="5969000" h="1841500">
                <a:moveTo>
                  <a:pt x="0" y="0"/>
                </a:moveTo>
                <a:lnTo>
                  <a:pt x="5969000" y="0"/>
                </a:lnTo>
                <a:lnTo>
                  <a:pt x="5969000" y="1841500"/>
                </a:lnTo>
                <a:lnTo>
                  <a:pt x="0" y="184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b="1" dirty="0"/>
              <a:t>action</a:t>
            </a:r>
            <a:r>
              <a:rPr lang="en-US" dirty="0"/>
              <a:t>, target}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5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45480" y="0"/>
            <a:ext cx="6995125" cy="9727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35131" y="4864100"/>
            <a:ext cx="6121400" cy="2413000"/>
          </a:xfrm>
          <a:custGeom>
            <a:avLst/>
            <a:gdLst/>
            <a:ahLst/>
            <a:cxnLst/>
            <a:rect l="l" t="t" r="r" b="b"/>
            <a:pathLst>
              <a:path w="6121400" h="2413000">
                <a:moveTo>
                  <a:pt x="0" y="0"/>
                </a:moveTo>
                <a:lnTo>
                  <a:pt x="6121400" y="0"/>
                </a:lnTo>
                <a:lnTo>
                  <a:pt x="6121400" y="2413000"/>
                </a:lnTo>
                <a:lnTo>
                  <a:pt x="0" y="2413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11331" y="7797800"/>
            <a:ext cx="5969000" cy="1841500"/>
          </a:xfrm>
          <a:custGeom>
            <a:avLst/>
            <a:gdLst/>
            <a:ahLst/>
            <a:cxnLst/>
            <a:rect l="l" t="t" r="r" b="b"/>
            <a:pathLst>
              <a:path w="5969000" h="1841500">
                <a:moveTo>
                  <a:pt x="0" y="0"/>
                </a:moveTo>
                <a:lnTo>
                  <a:pt x="5969000" y="0"/>
                </a:lnTo>
                <a:lnTo>
                  <a:pt x="5969000" y="1841500"/>
                </a:lnTo>
                <a:lnTo>
                  <a:pt x="0" y="184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b="1" dirty="0"/>
              <a:t>action</a:t>
            </a:r>
            <a:r>
              <a:rPr lang="en-US" dirty="0"/>
              <a:t>, target}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35131" y="2286000"/>
            <a:ext cx="7035800" cy="1828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56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24343" y="2162867"/>
            <a:ext cx="11491577" cy="7590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62443" y="2175567"/>
            <a:ext cx="11415377" cy="7578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discover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23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hlinkClick r:id="rId3"/>
          </p:cNvPr>
          <p:cNvSpPr/>
          <p:nvPr/>
        </p:nvSpPr>
        <p:spPr>
          <a:xfrm>
            <a:off x="3405379" y="1619197"/>
            <a:ext cx="10529503" cy="8134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present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>
          <a:xfrm>
            <a:off x="4326731" y="9296399"/>
            <a:ext cx="11582401" cy="4572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https://www.nytimes.com/interactive/2014/07/08/upshot/how-the-year-you-were-born-influences-your-politics.html</a:t>
            </a:r>
          </a:p>
        </p:txBody>
      </p:sp>
    </p:spTree>
    <p:extLst>
      <p:ext uri="{BB962C8B-B14F-4D97-AF65-F5344CB8AC3E}">
        <p14:creationId xmlns:p14="http://schemas.microsoft.com/office/powerpoint/2010/main" val="428638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hlinkClick r:id="rId3"/>
          </p:cNvPr>
          <p:cNvSpPr/>
          <p:nvPr/>
        </p:nvSpPr>
        <p:spPr>
          <a:xfrm>
            <a:off x="3117827" y="1571501"/>
            <a:ext cx="11104606" cy="8182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enjoy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http://hint.fm/wind/</a:t>
            </a:r>
          </a:p>
        </p:txBody>
      </p:sp>
    </p:spTree>
    <p:extLst>
      <p:ext uri="{BB962C8B-B14F-4D97-AF65-F5344CB8AC3E}">
        <p14:creationId xmlns:p14="http://schemas.microsoft.com/office/powerpoint/2010/main" val="22229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45480" y="0"/>
            <a:ext cx="6995125" cy="9727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35131" y="4864100"/>
            <a:ext cx="6121400" cy="2413000"/>
          </a:xfrm>
          <a:custGeom>
            <a:avLst/>
            <a:gdLst/>
            <a:ahLst/>
            <a:cxnLst/>
            <a:rect l="l" t="t" r="r" b="b"/>
            <a:pathLst>
              <a:path w="6121400" h="2413000">
                <a:moveTo>
                  <a:pt x="0" y="0"/>
                </a:moveTo>
                <a:lnTo>
                  <a:pt x="6121400" y="0"/>
                </a:lnTo>
                <a:lnTo>
                  <a:pt x="6121400" y="2413000"/>
                </a:lnTo>
                <a:lnTo>
                  <a:pt x="0" y="2413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11331" y="7797800"/>
            <a:ext cx="5969000" cy="1841500"/>
          </a:xfrm>
          <a:custGeom>
            <a:avLst/>
            <a:gdLst/>
            <a:ahLst/>
            <a:cxnLst/>
            <a:rect l="l" t="t" r="r" b="b"/>
            <a:pathLst>
              <a:path w="5969000" h="1841500">
                <a:moveTo>
                  <a:pt x="0" y="0"/>
                </a:moveTo>
                <a:lnTo>
                  <a:pt x="5969000" y="0"/>
                </a:lnTo>
                <a:lnTo>
                  <a:pt x="5969000" y="1841500"/>
                </a:lnTo>
                <a:lnTo>
                  <a:pt x="0" y="184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b="1" dirty="0"/>
              <a:t>action</a:t>
            </a:r>
            <a:r>
              <a:rPr lang="en-US" dirty="0"/>
              <a:t>, target}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7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hlinkClick r:id="rId3"/>
          </p:cNvPr>
          <p:cNvSpPr/>
          <p:nvPr/>
        </p:nvSpPr>
        <p:spPr>
          <a:xfrm>
            <a:off x="3717131" y="1905000"/>
            <a:ext cx="9906000" cy="7086600"/>
          </a:xfrm>
          <a:prstGeom prst="rect">
            <a:avLst/>
          </a:prstGeom>
          <a:blipFill>
            <a:blip r:embed="rId4" cstate="print"/>
            <a:srcRect/>
            <a:stretch>
              <a:fillRect l="-6753" t="-13498" r="-6753"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annotate &amp; record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http://vis.stanford.edu/files/sense.us/</a:t>
            </a:r>
          </a:p>
        </p:txBody>
      </p:sp>
    </p:spTree>
    <p:extLst>
      <p:ext uri="{BB962C8B-B14F-4D97-AF65-F5344CB8AC3E}">
        <p14:creationId xmlns:p14="http://schemas.microsoft.com/office/powerpoint/2010/main" val="3733991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45480" y="0"/>
            <a:ext cx="6995125" cy="9727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11331" y="7797800"/>
            <a:ext cx="5969000" cy="1841500"/>
          </a:xfrm>
          <a:custGeom>
            <a:avLst/>
            <a:gdLst/>
            <a:ahLst/>
            <a:cxnLst/>
            <a:rect l="l" t="t" r="r" b="b"/>
            <a:pathLst>
              <a:path w="5969000" h="1841500">
                <a:moveTo>
                  <a:pt x="0" y="0"/>
                </a:moveTo>
                <a:lnTo>
                  <a:pt x="5969000" y="0"/>
                </a:lnTo>
                <a:lnTo>
                  <a:pt x="5969000" y="1841500"/>
                </a:lnTo>
                <a:lnTo>
                  <a:pt x="0" y="184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b="1" dirty="0"/>
              <a:t>action</a:t>
            </a:r>
            <a:r>
              <a:rPr lang="en-US" dirty="0"/>
              <a:t>, target}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2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45480" y="0"/>
            <a:ext cx="6995125" cy="9727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b="1" dirty="0"/>
              <a:t>action</a:t>
            </a:r>
            <a:r>
              <a:rPr lang="en-US" dirty="0"/>
              <a:t>, target}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05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92736" y="103248"/>
            <a:ext cx="6909846" cy="9547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4730" y="2057400"/>
            <a:ext cx="7327851" cy="7594600"/>
          </a:xfrm>
          <a:custGeom>
            <a:avLst/>
            <a:gdLst/>
            <a:ahLst/>
            <a:cxnLst/>
            <a:rect l="l" t="t" r="r" b="b"/>
            <a:pathLst>
              <a:path w="6908800" h="4648200">
                <a:moveTo>
                  <a:pt x="0" y="0"/>
                </a:moveTo>
                <a:lnTo>
                  <a:pt x="6908800" y="0"/>
                </a:lnTo>
                <a:lnTo>
                  <a:pt x="6908800" y="4648200"/>
                </a:lnTo>
                <a:lnTo>
                  <a:pt x="0" y="4648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{action, </a:t>
            </a:r>
            <a:r>
              <a:rPr lang="en-US" b="1" dirty="0"/>
              <a:t>target</a:t>
            </a:r>
            <a:r>
              <a:rPr lang="en-US" dirty="0"/>
              <a:t>}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7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Let’s Critique Some More Visualizations!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23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92736" y="103248"/>
            <a:ext cx="6909846" cy="9547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4731" y="5003800"/>
            <a:ext cx="6908800" cy="4648200"/>
          </a:xfrm>
          <a:custGeom>
            <a:avLst/>
            <a:gdLst/>
            <a:ahLst/>
            <a:cxnLst/>
            <a:rect l="l" t="t" r="r" b="b"/>
            <a:pathLst>
              <a:path w="6908800" h="4648200">
                <a:moveTo>
                  <a:pt x="0" y="0"/>
                </a:moveTo>
                <a:lnTo>
                  <a:pt x="6908800" y="0"/>
                </a:lnTo>
                <a:lnTo>
                  <a:pt x="6908800" y="4648200"/>
                </a:lnTo>
                <a:lnTo>
                  <a:pt x="0" y="4648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{action, </a:t>
            </a:r>
            <a:r>
              <a:rPr lang="en-US" b="1" dirty="0"/>
              <a:t>target</a:t>
            </a:r>
            <a:r>
              <a:rPr lang="en-US" dirty="0"/>
              <a:t>}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3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92736" y="103248"/>
            <a:ext cx="6909846" cy="9547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4731" y="7924800"/>
            <a:ext cx="6908800" cy="1727200"/>
          </a:xfrm>
          <a:custGeom>
            <a:avLst/>
            <a:gdLst/>
            <a:ahLst/>
            <a:cxnLst/>
            <a:rect l="l" t="t" r="r" b="b"/>
            <a:pathLst>
              <a:path w="6908800" h="4648200">
                <a:moveTo>
                  <a:pt x="0" y="0"/>
                </a:moveTo>
                <a:lnTo>
                  <a:pt x="6908800" y="0"/>
                </a:lnTo>
                <a:lnTo>
                  <a:pt x="6908800" y="4648200"/>
                </a:lnTo>
                <a:lnTo>
                  <a:pt x="0" y="4648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{action, </a:t>
            </a:r>
            <a:r>
              <a:rPr lang="en-US" b="1" dirty="0"/>
              <a:t>target</a:t>
            </a:r>
            <a:r>
              <a:rPr lang="en-US" dirty="0"/>
              <a:t>}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74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92736" y="103248"/>
            <a:ext cx="6909846" cy="9547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{action, </a:t>
            </a:r>
            <a:r>
              <a:rPr lang="en-US" b="1" dirty="0"/>
              <a:t>target</a:t>
            </a:r>
            <a:r>
              <a:rPr lang="en-US" dirty="0"/>
              <a:t>}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35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does this matter?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9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8941" y="1184375"/>
            <a:ext cx="6310630" cy="864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dirty="0">
                <a:latin typeface="Arial"/>
                <a:cs typeface="Arial"/>
              </a:rPr>
              <a:t>A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Design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Space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of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Visualization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-305" dirty="0">
                <a:latin typeface="Arial"/>
                <a:cs typeface="Arial"/>
              </a:rPr>
              <a:t>T</a:t>
            </a:r>
            <a:r>
              <a:rPr sz="2500" dirty="0">
                <a:latin typeface="Arial"/>
                <a:cs typeface="Arial"/>
              </a:rPr>
              <a:t>asks</a:t>
            </a:r>
            <a:endParaRPr sz="2500">
              <a:latin typeface="Arial"/>
              <a:cs typeface="Arial"/>
            </a:endParaRPr>
          </a:p>
          <a:p>
            <a:pPr algn="ctr">
              <a:spcBef>
                <a:spcPts val="2025"/>
              </a:spcBef>
            </a:pPr>
            <a:r>
              <a:rPr sz="1450" dirty="0">
                <a:latin typeface="Arial"/>
                <a:cs typeface="Arial"/>
              </a:rPr>
              <a:t>Hans-</a:t>
            </a:r>
            <a:r>
              <a:rPr sz="1450" spc="-5" dirty="0">
                <a:latin typeface="Arial"/>
                <a:cs typeface="Arial"/>
              </a:rPr>
              <a:t>J</a:t>
            </a:r>
            <a:r>
              <a:rPr sz="1450" spc="-650" dirty="0">
                <a:latin typeface="Arial"/>
                <a:cs typeface="Arial"/>
              </a:rPr>
              <a:t>o</a:t>
            </a:r>
            <a:r>
              <a:rPr sz="2175" baseline="1915" dirty="0">
                <a:latin typeface="Arial"/>
                <a:cs typeface="Arial"/>
              </a:rPr>
              <a:t>¨</a:t>
            </a:r>
            <a:r>
              <a:rPr sz="2175" spc="-367" baseline="1915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rg Schulz, Thomas No</a:t>
            </a:r>
            <a:r>
              <a:rPr sz="1450" spc="-30" dirty="0">
                <a:latin typeface="Arial"/>
                <a:cs typeface="Arial"/>
              </a:rPr>
              <a:t>ck</a:t>
            </a:r>
            <a:r>
              <a:rPr sz="1450" spc="-25" dirty="0">
                <a:latin typeface="Arial"/>
                <a:cs typeface="Arial"/>
              </a:rPr>
              <a:t>e</a:t>
            </a:r>
            <a:r>
              <a:rPr sz="1450" dirty="0">
                <a:latin typeface="Arial"/>
                <a:cs typeface="Arial"/>
              </a:rPr>
              <a:t>, Mag</a:t>
            </a:r>
            <a:r>
              <a:rPr sz="1450" spc="-15" dirty="0">
                <a:latin typeface="Arial"/>
                <a:cs typeface="Arial"/>
              </a:rPr>
              <a:t>n</a:t>
            </a:r>
            <a:r>
              <a:rPr sz="1450" dirty="0">
                <a:latin typeface="Arial"/>
                <a:cs typeface="Arial"/>
              </a:rPr>
              <a:t>us Heitzle</a:t>
            </a:r>
            <a:r>
              <a:rPr sz="1450" spc="-75" dirty="0">
                <a:latin typeface="Arial"/>
                <a:cs typeface="Arial"/>
              </a:rPr>
              <a:t>r</a:t>
            </a:r>
            <a:r>
              <a:rPr sz="1450" dirty="0">
                <a:latin typeface="Arial"/>
                <a:cs typeface="Arial"/>
              </a:rPr>
              <a:t>, and Heid</a:t>
            </a:r>
            <a:r>
              <a:rPr sz="1450" spc="20" dirty="0">
                <a:latin typeface="Arial"/>
                <a:cs typeface="Arial"/>
              </a:rPr>
              <a:t>r</a:t>
            </a:r>
            <a:r>
              <a:rPr sz="1450" dirty="0">
                <a:latin typeface="Arial"/>
                <a:cs typeface="Arial"/>
              </a:rPr>
              <a:t>un Schumann</a:t>
            </a:r>
            <a:endParaRPr sz="14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11910" y="2290170"/>
            <a:ext cx="8684260" cy="1672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150" b="1" spc="5" dirty="0">
                <a:latin typeface="Arial"/>
                <a:cs typeface="Arial"/>
              </a:rPr>
              <a:t>Abstract</a:t>
            </a:r>
            <a:r>
              <a:rPr sz="1150" spc="5" dirty="0">
                <a:latin typeface="Arial"/>
                <a:cs typeface="Arial"/>
              </a:rPr>
              <a:t>—Kn</a:t>
            </a:r>
            <a:r>
              <a:rPr sz="1150" spc="-15" dirty="0">
                <a:latin typeface="Arial"/>
                <a:cs typeface="Arial"/>
              </a:rPr>
              <a:t>o</a:t>
            </a:r>
            <a:r>
              <a:rPr sz="1150" spc="5" dirty="0">
                <a:latin typeface="Arial"/>
                <a:cs typeface="Arial"/>
              </a:rPr>
              <a:t>wledge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about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visualization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tasks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</a:t>
            </a:r>
            <a:r>
              <a:rPr sz="1150" spc="-30" dirty="0">
                <a:latin typeface="Arial"/>
                <a:cs typeface="Arial"/>
              </a:rPr>
              <a:t>a</a:t>
            </a:r>
            <a:r>
              <a:rPr sz="1150" spc="5" dirty="0">
                <a:latin typeface="Arial"/>
                <a:cs typeface="Arial"/>
              </a:rPr>
              <a:t>ys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an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impo</a:t>
            </a:r>
            <a:r>
              <a:rPr sz="1150" spc="4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tant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role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choosing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or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b</a:t>
            </a:r>
            <a:r>
              <a:rPr sz="1150" dirty="0">
                <a:latin typeface="Arial"/>
                <a:cs typeface="Arial"/>
              </a:rPr>
              <a:t>uilding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suita</a:t>
            </a:r>
            <a:r>
              <a:rPr sz="1150" spc="-20" dirty="0">
                <a:latin typeface="Arial"/>
                <a:cs typeface="Arial"/>
              </a:rPr>
              <a:t>b</a:t>
            </a:r>
            <a:r>
              <a:rPr sz="1150" dirty="0">
                <a:latin typeface="Arial"/>
                <a:cs typeface="Arial"/>
              </a:rPr>
              <a:t>le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visual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representations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" dirty="0">
                <a:latin typeface="Arial"/>
                <a:cs typeface="Arial"/>
              </a:rPr>
              <a:t> pursue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t</a:t>
            </a:r>
            <a:r>
              <a:rPr sz="1150" spc="5" dirty="0">
                <a:latin typeface="Arial"/>
                <a:cs typeface="Arial"/>
              </a:rPr>
              <a:t>hem.</a:t>
            </a:r>
            <a:r>
              <a:rPr lang="en-US" sz="1150" dirty="0">
                <a:latin typeface="Arial"/>
                <a:cs typeface="Arial"/>
              </a:rPr>
              <a:t> </a:t>
            </a:r>
            <a:r>
              <a:rPr sz="1150" spc="-160" dirty="0">
                <a:latin typeface="Arial"/>
                <a:cs typeface="Arial"/>
              </a:rPr>
              <a:t>Y</a:t>
            </a:r>
            <a:r>
              <a:rPr sz="1150" dirty="0">
                <a:latin typeface="Arial"/>
                <a:cs typeface="Arial"/>
              </a:rPr>
              <a:t>et,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are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</a:t>
            </a:r>
            <a:r>
              <a:rPr sz="1150" dirty="0">
                <a:latin typeface="Arial"/>
                <a:cs typeface="Arial"/>
              </a:rPr>
              <a:t>ulti-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aceted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concept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and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thus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not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su</a:t>
            </a:r>
            <a:r>
              <a:rPr sz="1150" spc="35" dirty="0">
                <a:latin typeface="Arial"/>
                <a:cs typeface="Arial"/>
              </a:rPr>
              <a:t>r</a:t>
            </a:r>
            <a:r>
              <a:rPr sz="1150" spc="5" dirty="0">
                <a:latin typeface="Arial"/>
                <a:cs typeface="Arial"/>
              </a:rPr>
              <a:t>p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ising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ma</a:t>
            </a:r>
            <a:r>
              <a:rPr sz="1150" spc="-15" dirty="0">
                <a:latin typeface="Arial"/>
                <a:cs typeface="Arial"/>
              </a:rPr>
              <a:t>n</a:t>
            </a:r>
            <a:r>
              <a:rPr sz="1150" spc="5" dirty="0">
                <a:latin typeface="Arial"/>
                <a:cs typeface="Arial"/>
              </a:rPr>
              <a:t>y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30" dirty="0">
                <a:latin typeface="Arial"/>
                <a:cs typeface="Arial"/>
              </a:rPr>
              <a:t>e</a:t>
            </a:r>
            <a:r>
              <a:rPr sz="1150" dirty="0">
                <a:latin typeface="Arial"/>
                <a:cs typeface="Arial"/>
              </a:rPr>
              <a:t>xisting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taxonomies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and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models</a:t>
            </a:r>
            <a:r>
              <a:rPr sz="1150" dirty="0">
                <a:latin typeface="Arial"/>
                <a:cs typeface="Arial"/>
              </a:rPr>
              <a:t> all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desc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spc="5" dirty="0">
                <a:latin typeface="Arial"/>
                <a:cs typeface="Arial"/>
              </a:rPr>
              <a:t>ibe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erent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aspects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</a:t>
            </a:r>
            <a:r>
              <a:rPr sz="1150" spc="-1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-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depending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on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what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these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desc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iptions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aim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captur</a:t>
            </a:r>
            <a:r>
              <a:rPr sz="1150" spc="-15" dirty="0">
                <a:latin typeface="Arial"/>
                <a:cs typeface="Arial"/>
              </a:rPr>
              <a:t>e</a:t>
            </a:r>
            <a:r>
              <a:rPr sz="1150" dirty="0">
                <a:latin typeface="Arial"/>
                <a:cs typeface="Arial"/>
              </a:rPr>
              <a:t>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This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results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clear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need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b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spc="5" dirty="0">
                <a:latin typeface="Arial"/>
                <a:cs typeface="Arial"/>
              </a:rPr>
              <a:t>ing these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erent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aspects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together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under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common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hood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gene</a:t>
            </a:r>
            <a:r>
              <a:rPr sz="1150" spc="-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al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design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space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visualization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</a:t>
            </a:r>
            <a:r>
              <a:rPr sz="1150" spc="-1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which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w</a:t>
            </a:r>
            <a:r>
              <a:rPr sz="1150" spc="5" dirty="0">
                <a:latin typeface="Arial"/>
                <a:cs typeface="Arial"/>
              </a:rPr>
              <a:t>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propose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" dirty="0">
                <a:latin typeface="Arial"/>
                <a:cs typeface="Arial"/>
              </a:rPr>
              <a:t> pape</a:t>
            </a:r>
            <a:r>
              <a:rPr sz="1150" spc="-60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.</a:t>
            </a:r>
            <a:r>
              <a:rPr lang="en-US"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Our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design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space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consists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</a:t>
            </a:r>
            <a:r>
              <a:rPr sz="1150" spc="-25" dirty="0">
                <a:latin typeface="Arial"/>
                <a:cs typeface="Arial"/>
              </a:rPr>
              <a:t>v</a:t>
            </a:r>
            <a:r>
              <a:rPr sz="1150" spc="5" dirty="0">
                <a:latin typeface="Arial"/>
                <a:cs typeface="Arial"/>
              </a:rPr>
              <a:t>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design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dimensions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cha</a:t>
            </a:r>
            <a:r>
              <a:rPr sz="1150" spc="-15" dirty="0">
                <a:latin typeface="Arial"/>
                <a:cs typeface="Arial"/>
              </a:rPr>
              <a:t>r</a:t>
            </a:r>
            <a:r>
              <a:rPr sz="1150" spc="5" dirty="0">
                <a:latin typeface="Arial"/>
                <a:cs typeface="Arial"/>
              </a:rPr>
              <a:t>acte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i</a:t>
            </a:r>
            <a:r>
              <a:rPr sz="1150" spc="-15" dirty="0">
                <a:latin typeface="Arial"/>
                <a:cs typeface="Arial"/>
              </a:rPr>
              <a:t>z</a:t>
            </a:r>
            <a:r>
              <a:rPr sz="1150" spc="5" dirty="0">
                <a:latin typeface="Arial"/>
                <a:cs typeface="Arial"/>
              </a:rPr>
              <a:t>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main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aspects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t</a:t>
            </a:r>
            <a:r>
              <a:rPr sz="1150" spc="5" dirty="0">
                <a:latin typeface="Arial"/>
                <a:cs typeface="Arial"/>
              </a:rPr>
              <a:t>asks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h</a:t>
            </a:r>
            <a:r>
              <a:rPr sz="1150" spc="-20" dirty="0">
                <a:latin typeface="Arial"/>
                <a:cs typeface="Arial"/>
              </a:rPr>
              <a:t>a</a:t>
            </a:r>
            <a:r>
              <a:rPr sz="1150" spc="-25" dirty="0">
                <a:latin typeface="Arial"/>
                <a:cs typeface="Arial"/>
              </a:rPr>
              <a:t>v</a:t>
            </a:r>
            <a:r>
              <a:rPr sz="1150" spc="5" dirty="0">
                <a:latin typeface="Arial"/>
                <a:cs typeface="Arial"/>
              </a:rPr>
              <a:t>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ar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been</a:t>
            </a:r>
            <a:r>
              <a:rPr sz="1150" dirty="0">
                <a:latin typeface="Arial"/>
                <a:cs typeface="Arial"/>
              </a:rPr>
              <a:t> dist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i</a:t>
            </a:r>
            <a:r>
              <a:rPr sz="1150" spc="-20" dirty="0">
                <a:latin typeface="Arial"/>
                <a:cs typeface="Arial"/>
              </a:rPr>
              <a:t>b</a:t>
            </a:r>
            <a:r>
              <a:rPr sz="1150" spc="5" dirty="0">
                <a:latin typeface="Arial"/>
                <a:cs typeface="Arial"/>
              </a:rPr>
              <a:t>uted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across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erent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desc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iption</a:t>
            </a:r>
            <a:r>
              <a:rPr sz="1150" spc="-1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.</a:t>
            </a:r>
            <a:r>
              <a:rPr lang="en-US" sz="11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W</a:t>
            </a:r>
            <a:r>
              <a:rPr sz="1150" spc="5" dirty="0">
                <a:latin typeface="Arial"/>
                <a:cs typeface="Arial"/>
              </a:rPr>
              <a:t>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30" dirty="0">
                <a:latin typeface="Arial"/>
                <a:cs typeface="Arial"/>
              </a:rPr>
              <a:t>ex</a:t>
            </a:r>
            <a:r>
              <a:rPr sz="1150" spc="5" dirty="0">
                <a:latin typeface="Arial"/>
                <a:cs typeface="Arial"/>
              </a:rPr>
              <a:t>emplify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concrete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use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b</a:t>
            </a:r>
            <a:r>
              <a:rPr sz="1150" spc="5" dirty="0">
                <a:latin typeface="Arial"/>
                <a:cs typeface="Arial"/>
              </a:rPr>
              <a:t>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applying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our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design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space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domain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climate impact research.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35" dirty="0">
                <a:latin typeface="Arial"/>
                <a:cs typeface="Arial"/>
              </a:rPr>
              <a:t>T</a:t>
            </a:r>
            <a:r>
              <a:rPr sz="1150" spc="5" dirty="0">
                <a:latin typeface="Arial"/>
                <a:cs typeface="Arial"/>
              </a:rPr>
              <a:t>o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" dirty="0">
                <a:latin typeface="Arial"/>
                <a:cs typeface="Arial"/>
              </a:rPr>
              <a:t> end, </a:t>
            </a:r>
            <a:r>
              <a:rPr sz="1150" spc="-10" dirty="0">
                <a:latin typeface="Arial"/>
                <a:cs typeface="Arial"/>
              </a:rPr>
              <a:t>w</a:t>
            </a:r>
            <a:r>
              <a:rPr sz="1150" spc="5" dirty="0">
                <a:latin typeface="Arial"/>
                <a:cs typeface="Arial"/>
              </a:rPr>
              <a:t>e propose </a:t>
            </a:r>
            <a:r>
              <a:rPr sz="1150" dirty="0">
                <a:latin typeface="Arial"/>
                <a:cs typeface="Arial"/>
              </a:rPr>
              <a:t>inter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aces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" dirty="0">
                <a:latin typeface="Arial"/>
                <a:cs typeface="Arial"/>
              </a:rPr>
              <a:t> our design space 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or </a:t>
            </a:r>
            <a:r>
              <a:rPr sz="1150" dirty="0">
                <a:latin typeface="Arial"/>
                <a:cs typeface="Arial"/>
              </a:rPr>
              <a:t>dif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erent user roles (d</a:t>
            </a:r>
            <a:r>
              <a:rPr sz="1150" spc="-30" dirty="0">
                <a:latin typeface="Arial"/>
                <a:cs typeface="Arial"/>
              </a:rPr>
              <a:t>e</a:t>
            </a:r>
            <a:r>
              <a:rPr sz="1150" spc="-25" dirty="0">
                <a:latin typeface="Arial"/>
                <a:cs typeface="Arial"/>
              </a:rPr>
              <a:t>v</a:t>
            </a:r>
            <a:r>
              <a:rPr sz="1150" spc="5" dirty="0">
                <a:latin typeface="Arial"/>
                <a:cs typeface="Arial"/>
              </a:rPr>
              <a:t>eloper</a:t>
            </a:r>
            <a:r>
              <a:rPr sz="1150" spc="-1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5" dirty="0">
                <a:latin typeface="Arial"/>
                <a:cs typeface="Arial"/>
              </a:rPr>
              <a:t> author</a:t>
            </a:r>
            <a:r>
              <a:rPr sz="1150" spc="-1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5" dirty="0">
                <a:latin typeface="Arial"/>
                <a:cs typeface="Arial"/>
              </a:rPr>
              <a:t> and end users)</a:t>
            </a:r>
            <a:r>
              <a:rPr sz="1150" dirty="0">
                <a:latin typeface="Arial"/>
                <a:cs typeface="Arial"/>
              </a:rPr>
              <a:t> that all</a:t>
            </a:r>
            <a:r>
              <a:rPr sz="1150" spc="-15" dirty="0">
                <a:latin typeface="Arial"/>
                <a:cs typeface="Arial"/>
              </a:rPr>
              <a:t>o</a:t>
            </a:r>
            <a:r>
              <a:rPr sz="1150" spc="5" dirty="0">
                <a:latin typeface="Arial"/>
                <a:cs typeface="Arial"/>
              </a:rPr>
              <a:t>w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users</a:t>
            </a:r>
            <a:r>
              <a:rPr sz="1150" dirty="0">
                <a:latin typeface="Arial"/>
                <a:cs typeface="Arial"/>
              </a:rPr>
              <a:t> of dif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erent</a:t>
            </a:r>
            <a:r>
              <a:rPr sz="1150" dirty="0">
                <a:latin typeface="Arial"/>
                <a:cs typeface="Arial"/>
              </a:rPr>
              <a:t> l</a:t>
            </a:r>
            <a:r>
              <a:rPr sz="1150" spc="-30" dirty="0">
                <a:latin typeface="Arial"/>
                <a:cs typeface="Arial"/>
              </a:rPr>
              <a:t>e</a:t>
            </a:r>
            <a:r>
              <a:rPr sz="1150" spc="-25" dirty="0">
                <a:latin typeface="Arial"/>
                <a:cs typeface="Arial"/>
              </a:rPr>
              <a:t>v</a:t>
            </a:r>
            <a:r>
              <a:rPr sz="1150" dirty="0">
                <a:latin typeface="Arial"/>
                <a:cs typeface="Arial"/>
              </a:rPr>
              <a:t>els of </a:t>
            </a:r>
            <a:r>
              <a:rPr sz="1150" spc="-30" dirty="0">
                <a:latin typeface="Arial"/>
                <a:cs typeface="Arial"/>
              </a:rPr>
              <a:t>e</a:t>
            </a:r>
            <a:r>
              <a:rPr sz="1150" spc="5" dirty="0">
                <a:latin typeface="Arial"/>
                <a:cs typeface="Arial"/>
              </a:rPr>
              <a:t>xpe</a:t>
            </a:r>
            <a:r>
              <a:rPr sz="1150" spc="4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tise to </a:t>
            </a:r>
            <a:r>
              <a:rPr sz="1150" spc="-10" dirty="0">
                <a:latin typeface="Arial"/>
                <a:cs typeface="Arial"/>
              </a:rPr>
              <a:t>w</a:t>
            </a:r>
            <a:r>
              <a:rPr sz="1150" spc="5" dirty="0">
                <a:latin typeface="Arial"/>
                <a:cs typeface="Arial"/>
              </a:rPr>
              <a:t>o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spc="5" dirty="0">
                <a:latin typeface="Arial"/>
                <a:cs typeface="Arial"/>
              </a:rPr>
              <a:t>k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with</a:t>
            </a:r>
            <a:r>
              <a:rPr sz="1150" dirty="0">
                <a:latin typeface="Arial"/>
                <a:cs typeface="Arial"/>
              </a:rPr>
              <a:t> it.</a:t>
            </a:r>
          </a:p>
          <a:p>
            <a:pPr marL="12700" algn="just">
              <a:spcBef>
                <a:spcPts val="700"/>
              </a:spcBef>
            </a:pPr>
            <a:r>
              <a:rPr sz="1150" b="1" spc="5" dirty="0">
                <a:latin typeface="Arial"/>
                <a:cs typeface="Arial"/>
              </a:rPr>
              <a:t>Ind</a:t>
            </a:r>
            <a:r>
              <a:rPr sz="1150" b="1" spc="-15" dirty="0">
                <a:latin typeface="Arial"/>
                <a:cs typeface="Arial"/>
              </a:rPr>
              <a:t>e</a:t>
            </a:r>
            <a:r>
              <a:rPr sz="1150" b="1" spc="5" dirty="0">
                <a:latin typeface="Arial"/>
                <a:cs typeface="Arial"/>
              </a:rPr>
              <a:t>x</a:t>
            </a:r>
            <a:r>
              <a:rPr sz="1150" b="1" dirty="0">
                <a:latin typeface="Arial"/>
                <a:cs typeface="Arial"/>
              </a:rPr>
              <a:t> </a:t>
            </a:r>
            <a:r>
              <a:rPr sz="1150" b="1" spc="-65" dirty="0">
                <a:latin typeface="Arial"/>
                <a:cs typeface="Arial"/>
              </a:rPr>
              <a:t>T</a:t>
            </a:r>
            <a:r>
              <a:rPr sz="1150" b="1" spc="5" dirty="0">
                <a:latin typeface="Arial"/>
                <a:cs typeface="Arial"/>
              </a:rPr>
              <a:t>erms</a:t>
            </a:r>
            <a:r>
              <a:rPr sz="1150" spc="10" dirty="0">
                <a:latin typeface="Arial"/>
                <a:cs typeface="Arial"/>
              </a:rPr>
              <a:t>—</a:t>
            </a:r>
            <a:r>
              <a:rPr sz="1150" spc="-135" dirty="0">
                <a:latin typeface="Arial"/>
                <a:cs typeface="Arial"/>
              </a:rPr>
              <a:t>T</a:t>
            </a:r>
            <a:r>
              <a:rPr sz="1150" spc="5" dirty="0">
                <a:latin typeface="Arial"/>
                <a:cs typeface="Arial"/>
              </a:rPr>
              <a:t>ask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taxono</a:t>
            </a:r>
            <a:r>
              <a:rPr sz="1150" spc="-15" dirty="0">
                <a:latin typeface="Arial"/>
                <a:cs typeface="Arial"/>
              </a:rPr>
              <a:t>m</a:t>
            </a:r>
            <a:r>
              <a:rPr sz="1150" spc="-114" dirty="0">
                <a:latin typeface="Arial"/>
                <a:cs typeface="Arial"/>
              </a:rPr>
              <a:t>y</a:t>
            </a:r>
            <a:r>
              <a:rPr sz="1150" dirty="0">
                <a:latin typeface="Arial"/>
                <a:cs typeface="Arial"/>
              </a:rPr>
              <a:t>, </a:t>
            </a:r>
            <a:r>
              <a:rPr sz="1150" spc="5" dirty="0">
                <a:latin typeface="Arial"/>
                <a:cs typeface="Arial"/>
              </a:rPr>
              <a:t>design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spac</a:t>
            </a:r>
            <a:r>
              <a:rPr sz="1150" spc="-15" dirty="0">
                <a:latin typeface="Arial"/>
                <a:cs typeface="Arial"/>
              </a:rPr>
              <a:t>e</a:t>
            </a:r>
            <a:r>
              <a:rPr sz="1150" dirty="0">
                <a:latin typeface="Arial"/>
                <a:cs typeface="Arial"/>
              </a:rPr>
              <a:t>, </a:t>
            </a:r>
            <a:r>
              <a:rPr sz="1150" spc="5" dirty="0">
                <a:latin typeface="Arial"/>
                <a:cs typeface="Arial"/>
              </a:rPr>
              <a:t>climate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impact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research,</a:t>
            </a:r>
            <a:r>
              <a:rPr sz="1150" dirty="0">
                <a:latin typeface="Arial"/>
                <a:cs typeface="Arial"/>
              </a:rPr>
              <a:t> visualization </a:t>
            </a:r>
            <a:r>
              <a:rPr sz="1150" spc="5" dirty="0">
                <a:latin typeface="Arial"/>
                <a:cs typeface="Arial"/>
              </a:rPr>
              <a:t>recommendation</a:t>
            </a:r>
            <a:endParaRPr sz="11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72816" y="4261854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477" y="0"/>
                </a:lnTo>
              </a:path>
            </a:pathLst>
          </a:custGeom>
          <a:ln w="17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59379" y="4261854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1775477" y="0"/>
                </a:moveTo>
                <a:lnTo>
                  <a:pt x="0" y="0"/>
                </a:lnTo>
              </a:path>
            </a:pathLst>
          </a:custGeom>
          <a:ln w="17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69202" y="4177220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5" h="169545">
                <a:moveTo>
                  <a:pt x="83876" y="85407"/>
                </a:moveTo>
                <a:lnTo>
                  <a:pt x="5612" y="86115"/>
                </a:lnTo>
                <a:lnTo>
                  <a:pt x="18344" y="90657"/>
                </a:lnTo>
                <a:lnTo>
                  <a:pt x="30316" y="96601"/>
                </a:lnTo>
                <a:lnTo>
                  <a:pt x="60696" y="121871"/>
                </a:lnTo>
                <a:lnTo>
                  <a:pt x="80718" y="156245"/>
                </a:lnTo>
                <a:lnTo>
                  <a:pt x="84635" y="169270"/>
                </a:lnTo>
                <a:lnTo>
                  <a:pt x="83876" y="85407"/>
                </a:lnTo>
                <a:close/>
              </a:path>
              <a:path w="169545" h="169545">
                <a:moveTo>
                  <a:pt x="169269" y="84635"/>
                </a:moveTo>
                <a:lnTo>
                  <a:pt x="85407" y="85393"/>
                </a:lnTo>
                <a:lnTo>
                  <a:pt x="86115" y="163659"/>
                </a:lnTo>
                <a:lnTo>
                  <a:pt x="90656" y="150927"/>
                </a:lnTo>
                <a:lnTo>
                  <a:pt x="96600" y="138954"/>
                </a:lnTo>
                <a:lnTo>
                  <a:pt x="121869" y="108574"/>
                </a:lnTo>
                <a:lnTo>
                  <a:pt x="156244" y="88552"/>
                </a:lnTo>
                <a:lnTo>
                  <a:pt x="169269" y="84635"/>
                </a:lnTo>
                <a:close/>
              </a:path>
              <a:path w="169545" h="169545">
                <a:moveTo>
                  <a:pt x="85393" y="83863"/>
                </a:moveTo>
                <a:lnTo>
                  <a:pt x="83862" y="83876"/>
                </a:lnTo>
                <a:lnTo>
                  <a:pt x="83876" y="85407"/>
                </a:lnTo>
                <a:lnTo>
                  <a:pt x="85407" y="85393"/>
                </a:lnTo>
                <a:lnTo>
                  <a:pt x="85393" y="83863"/>
                </a:lnTo>
                <a:close/>
              </a:path>
              <a:path w="169545" h="169545">
                <a:moveTo>
                  <a:pt x="83154" y="5612"/>
                </a:moveTo>
                <a:lnTo>
                  <a:pt x="65420" y="41431"/>
                </a:lnTo>
                <a:lnTo>
                  <a:pt x="36822" y="68651"/>
                </a:lnTo>
                <a:lnTo>
                  <a:pt x="0" y="84635"/>
                </a:lnTo>
                <a:lnTo>
                  <a:pt x="83862" y="83876"/>
                </a:lnTo>
                <a:lnTo>
                  <a:pt x="83154" y="5612"/>
                </a:lnTo>
                <a:close/>
              </a:path>
              <a:path w="169545" h="169545">
                <a:moveTo>
                  <a:pt x="84635" y="0"/>
                </a:moveTo>
                <a:lnTo>
                  <a:pt x="85393" y="83863"/>
                </a:lnTo>
                <a:lnTo>
                  <a:pt x="163658" y="83155"/>
                </a:lnTo>
                <a:lnTo>
                  <a:pt x="150925" y="78614"/>
                </a:lnTo>
                <a:lnTo>
                  <a:pt x="138953" y="72670"/>
                </a:lnTo>
                <a:lnTo>
                  <a:pt x="108573" y="47400"/>
                </a:lnTo>
                <a:lnTo>
                  <a:pt x="88551" y="13025"/>
                </a:lnTo>
                <a:lnTo>
                  <a:pt x="84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9948" y="4605373"/>
            <a:ext cx="4683125" cy="5304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just"/>
            <a:r>
              <a:rPr sz="1300" b="1" spc="5" dirty="0">
                <a:latin typeface="Arial"/>
                <a:cs typeface="Arial"/>
              </a:rPr>
              <a:t>1</a:t>
            </a:r>
            <a:r>
              <a:rPr lang="en-US" sz="1300" b="1" spc="5" dirty="0">
                <a:latin typeface="Arial"/>
                <a:cs typeface="Arial"/>
              </a:rPr>
              <a:t> </a:t>
            </a:r>
            <a:r>
              <a:rPr sz="1300" b="1" spc="65" dirty="0">
                <a:latin typeface="Arial"/>
                <a:cs typeface="Arial"/>
              </a:rPr>
              <a:t>I</a:t>
            </a:r>
            <a:r>
              <a:rPr sz="1050" b="1" spc="65" dirty="0">
                <a:latin typeface="Arial"/>
                <a:cs typeface="Arial"/>
              </a:rPr>
              <a:t>N</a:t>
            </a:r>
            <a:r>
              <a:rPr sz="1050" b="1" spc="60" dirty="0">
                <a:latin typeface="Arial"/>
                <a:cs typeface="Arial"/>
              </a:rPr>
              <a:t>T</a:t>
            </a:r>
            <a:r>
              <a:rPr sz="1050" b="1" spc="40" dirty="0">
                <a:latin typeface="Arial"/>
                <a:cs typeface="Arial"/>
              </a:rPr>
              <a:t>R</a:t>
            </a:r>
            <a:r>
              <a:rPr sz="1050" b="1" spc="65" dirty="0">
                <a:latin typeface="Arial"/>
                <a:cs typeface="Arial"/>
              </a:rPr>
              <a:t>OD</a:t>
            </a:r>
            <a:r>
              <a:rPr sz="1050" b="1" spc="60" dirty="0">
                <a:latin typeface="Arial"/>
                <a:cs typeface="Arial"/>
              </a:rPr>
              <a:t>U</a:t>
            </a:r>
            <a:r>
              <a:rPr sz="1050" b="1" spc="65" dirty="0">
                <a:latin typeface="Arial"/>
                <a:cs typeface="Arial"/>
              </a:rPr>
              <a:t>CTION</a:t>
            </a:r>
            <a:endParaRPr sz="1050" dirty="0">
              <a:latin typeface="Arial"/>
              <a:cs typeface="Arial"/>
            </a:endParaRPr>
          </a:p>
          <a:p>
            <a:pPr marL="12700" marR="5080" algn="just">
              <a:lnSpc>
                <a:spcPts val="1460"/>
              </a:lnSpc>
              <a:spcBef>
                <a:spcPts val="635"/>
              </a:spcBef>
            </a:pPr>
            <a:r>
              <a:rPr sz="1300" spc="5" dirty="0">
                <a:latin typeface="Times New Roman"/>
                <a:cs typeface="Times New Roman"/>
              </a:rPr>
              <a:t>As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field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information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visualization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matu</a:t>
            </a:r>
            <a:r>
              <a:rPr sz="1300" spc="-5" dirty="0">
                <a:latin typeface="Times New Roman"/>
                <a:cs typeface="Times New Roman"/>
              </a:rPr>
              <a:t>r</a:t>
            </a:r>
            <a:r>
              <a:rPr sz="1300" dirty="0">
                <a:latin typeface="Times New Roman"/>
                <a:cs typeface="Times New Roman"/>
              </a:rPr>
              <a:t>es,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phase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consoli- dation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sets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aims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pull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together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multiple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ind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5" dirty="0">
                <a:latin typeface="Times New Roman"/>
                <a:cs typeface="Times New Roman"/>
              </a:rPr>
              <a:t>vidual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orks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 research</a:t>
            </a:r>
            <a:r>
              <a:rPr sz="1300" spc="1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under</a:t>
            </a:r>
            <a:r>
              <a:rPr sz="1300" spc="1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common</a:t>
            </a:r>
            <a:r>
              <a:rPr sz="1300" spc="1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conceptual</a:t>
            </a:r>
            <a:r>
              <a:rPr sz="1300" spc="1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hood.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This</a:t>
            </a:r>
            <a:r>
              <a:rPr sz="1300" spc="1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hood</a:t>
            </a:r>
            <a:r>
              <a:rPr sz="1300" spc="1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can</a:t>
            </a:r>
            <a:r>
              <a:rPr sz="1300" spc="15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ta</a:t>
            </a:r>
            <a:r>
              <a:rPr sz="1300" spc="-10" dirty="0">
                <a:latin typeface="Times New Roman"/>
                <a:cs typeface="Times New Roman"/>
              </a:rPr>
              <a:t>k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1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on</a:t>
            </a:r>
            <a:r>
              <a:rPr sz="1300" dirty="0">
                <a:latin typeface="Times New Roman"/>
                <a:cs typeface="Times New Roman"/>
              </a:rPr>
              <a:t> di</a:t>
            </a:r>
            <a:r>
              <a:rPr sz="1300" spc="-35" dirty="0">
                <a:latin typeface="Times New Roman"/>
                <a:cs typeface="Times New Roman"/>
              </a:rPr>
              <a:t>f</a:t>
            </a:r>
            <a:r>
              <a:rPr sz="1300" spc="5" dirty="0">
                <a:latin typeface="Times New Roman"/>
                <a:cs typeface="Times New Roman"/>
              </a:rPr>
              <a:t>ferent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shapes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forms,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one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which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i="1" spc="5" dirty="0">
                <a:latin typeface="Times New Roman"/>
                <a:cs typeface="Times New Roman"/>
              </a:rPr>
              <a:t>design</a:t>
            </a:r>
            <a:r>
              <a:rPr sz="1300" i="1" spc="50" dirty="0">
                <a:latin typeface="Times New Roman"/>
                <a:cs typeface="Times New Roman"/>
              </a:rPr>
              <a:t> </a:t>
            </a:r>
            <a:r>
              <a:rPr sz="1300" i="1" spc="5" dirty="0">
                <a:latin typeface="Times New Roman"/>
                <a:cs typeface="Times New Roman"/>
              </a:rPr>
              <a:t>space</a:t>
            </a:r>
            <a:r>
              <a:rPr sz="1300" dirty="0">
                <a:latin typeface="Times New Roman"/>
                <a:cs typeface="Times New Roman"/>
              </a:rPr>
              <a:t>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Such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 design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realizes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descript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generali</a:t>
            </a:r>
            <a:r>
              <a:rPr sz="1300" dirty="0">
                <a:latin typeface="Times New Roman"/>
                <a:cs typeface="Times New Roman"/>
              </a:rPr>
              <a:t>z</a:t>
            </a:r>
            <a:r>
              <a:rPr sz="1300" spc="5" dirty="0">
                <a:latin typeface="Times New Roman"/>
                <a:cs typeface="Times New Roman"/>
              </a:rPr>
              <a:t>ation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permits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spec-</a:t>
            </a:r>
            <a:r>
              <a:rPr sz="1300" dirty="0">
                <a:latin typeface="Times New Roman"/>
                <a:cs typeface="Times New Roman"/>
              </a:rPr>
              <a:t> ify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concrete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instance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–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it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layout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[8],</a:t>
            </a:r>
            <a:r>
              <a:rPr sz="1300" spc="1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visualization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[46],</a:t>
            </a:r>
            <a:r>
              <a:rPr sz="1300" spc="1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or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 combination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visualizations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[28]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–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by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making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choices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along</a:t>
            </a:r>
            <a:r>
              <a:rPr sz="1300" dirty="0">
                <a:latin typeface="Times New Roman"/>
                <a:cs typeface="Times New Roman"/>
              </a:rPr>
              <a:t> a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number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independent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dimensions.</a:t>
            </a:r>
            <a:r>
              <a:rPr sz="1300" spc="1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en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last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year</a:t>
            </a:r>
            <a:r>
              <a:rPr sz="1300" spc="-75" dirty="0">
                <a:latin typeface="Times New Roman"/>
                <a:cs typeface="Times New Roman"/>
              </a:rPr>
              <a:t>’</a:t>
            </a:r>
            <a:r>
              <a:rPr sz="1300" spc="5" dirty="0">
                <a:latin typeface="Times New Roman"/>
                <a:cs typeface="Times New Roman"/>
              </a:rPr>
              <a:t>s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Info</a:t>
            </a:r>
            <a:r>
              <a:rPr sz="1300" spc="-75" dirty="0">
                <a:latin typeface="Times New Roman"/>
                <a:cs typeface="Times New Roman"/>
              </a:rPr>
              <a:t>V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5" dirty="0">
                <a:latin typeface="Times New Roman"/>
                <a:cs typeface="Times New Roman"/>
              </a:rPr>
              <a:t> conference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recognized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increasing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importance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spaces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by dedicating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entire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session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them.</a:t>
            </a:r>
            <a:endParaRPr sz="1300" dirty="0">
              <a:latin typeface="Times New Roman"/>
              <a:cs typeface="Times New Roman"/>
            </a:endParaRPr>
          </a:p>
          <a:p>
            <a:pPr marL="12700" marR="5080" indent="184785" algn="just">
              <a:lnSpc>
                <a:spcPts val="1460"/>
              </a:lnSpc>
              <a:spcBef>
                <a:spcPts val="80"/>
              </a:spcBef>
            </a:pPr>
            <a:r>
              <a:rPr sz="1300" spc="-130" dirty="0">
                <a:latin typeface="Times New Roman"/>
                <a:cs typeface="Times New Roman"/>
              </a:rPr>
              <a:t>Y</a:t>
            </a:r>
            <a:r>
              <a:rPr sz="1300" dirty="0">
                <a:latin typeface="Times New Roman"/>
                <a:cs typeface="Times New Roman"/>
              </a:rPr>
              <a:t>et,</a:t>
            </a:r>
            <a:r>
              <a:rPr sz="1300" spc="-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information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visualization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more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than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representation alone.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It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also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ta</a:t>
            </a:r>
            <a:r>
              <a:rPr sz="1300" spc="-10" dirty="0">
                <a:latin typeface="Times New Roman"/>
                <a:cs typeface="Times New Roman"/>
              </a:rPr>
              <a:t>k</a:t>
            </a:r>
            <a:r>
              <a:rPr sz="1300" spc="5" dirty="0">
                <a:latin typeface="Times New Roman"/>
                <a:cs typeface="Times New Roman"/>
              </a:rPr>
              <a:t>es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into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account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tasks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user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wishes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pursue with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representation.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literature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contains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wealth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clas-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sifications,</a:t>
            </a:r>
            <a:r>
              <a:rPr sz="1300" spc="-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taxonomies,</a:t>
            </a:r>
            <a:r>
              <a:rPr sz="1300" spc="-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-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fram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orks</a:t>
            </a:r>
            <a:r>
              <a:rPr sz="1300" spc="-5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-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describe</a:t>
            </a:r>
            <a:r>
              <a:rPr sz="1300" spc="-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these</a:t>
            </a:r>
            <a:r>
              <a:rPr sz="1300" spc="-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tasks: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lists of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erbal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descriptions,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mathematical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models,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domain-specific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collections,</a:t>
            </a:r>
            <a:r>
              <a:rPr sz="1300" spc="-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procedural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combinations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into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-15" dirty="0">
                <a:latin typeface="Times New Roman"/>
                <a:cs typeface="Times New Roman"/>
              </a:rPr>
              <a:t>orkfl</a:t>
            </a:r>
            <a:r>
              <a:rPr sz="1300" spc="-5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ws.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All</a:t>
            </a:r>
            <a:r>
              <a:rPr sz="1300" dirty="0">
                <a:latin typeface="Times New Roman"/>
                <a:cs typeface="Times New Roman"/>
              </a:rPr>
              <a:t> of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these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ser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respect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purpose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well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which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y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</a:t>
            </a:r>
            <a:r>
              <a:rPr sz="1300" spc="-25" dirty="0">
                <a:latin typeface="Times New Roman"/>
                <a:cs typeface="Times New Roman"/>
              </a:rPr>
              <a:t>a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been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de-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15" dirty="0" err="1">
                <a:latin typeface="Times New Roman"/>
                <a:cs typeface="Times New Roman"/>
              </a:rPr>
              <a:t>v</a:t>
            </a:r>
            <a:r>
              <a:rPr sz="1300" spc="5" dirty="0" err="1">
                <a:latin typeface="Times New Roman"/>
                <a:cs typeface="Times New Roman"/>
              </a:rPr>
              <a:t>eloped</a:t>
            </a:r>
            <a:r>
              <a:rPr sz="1300" spc="5" dirty="0">
                <a:latin typeface="Times New Roman"/>
                <a:cs typeface="Times New Roman"/>
              </a:rPr>
              <a:t>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-55" dirty="0">
                <a:latin typeface="Times New Roman"/>
                <a:cs typeface="Times New Roman"/>
              </a:rPr>
              <a:t>r</a:t>
            </a:r>
            <a:r>
              <a:rPr sz="1300" dirty="0">
                <a:latin typeface="Times New Roman"/>
                <a:cs typeface="Times New Roman"/>
              </a:rPr>
              <a:t>,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research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question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consolidate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them under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hood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one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common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still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open,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en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though</a:t>
            </a:r>
            <a:r>
              <a:rPr sz="1300" dirty="0">
                <a:latin typeface="Times New Roman"/>
                <a:cs typeface="Times New Roman"/>
              </a:rPr>
              <a:t> it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has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been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sh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wn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on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smaller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scale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such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combination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into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 common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fram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ork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can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useful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ende</a:t>
            </a:r>
            <a:r>
              <a:rPr sz="1300" spc="-25" dirty="0">
                <a:latin typeface="Times New Roman"/>
                <a:cs typeface="Times New Roman"/>
              </a:rPr>
              <a:t>av</a:t>
            </a:r>
            <a:r>
              <a:rPr sz="1300" spc="5" dirty="0">
                <a:latin typeface="Times New Roman"/>
                <a:cs typeface="Times New Roman"/>
              </a:rPr>
              <a:t>or</a:t>
            </a:r>
            <a:r>
              <a:rPr sz="1300" dirty="0">
                <a:latin typeface="Times New Roman"/>
                <a:cs typeface="Times New Roman"/>
              </a:rPr>
              <a:t> [9, </a:t>
            </a:r>
            <a:r>
              <a:rPr sz="1300" spc="5" dirty="0">
                <a:latin typeface="Times New Roman"/>
                <a:cs typeface="Times New Roman"/>
              </a:rPr>
              <a:t>21].</a:t>
            </a:r>
            <a:endParaRPr sz="1300" dirty="0">
              <a:latin typeface="Times New Roman"/>
              <a:cs typeface="Times New Roman"/>
            </a:endParaRPr>
          </a:p>
          <a:p>
            <a:pPr marL="12700" marR="5080" indent="184785" algn="just">
              <a:lnSpc>
                <a:spcPts val="1460"/>
              </a:lnSpc>
              <a:spcBef>
                <a:spcPts val="80"/>
              </a:spcBef>
            </a:pPr>
            <a:r>
              <a:rPr sz="1300" spc="5" dirty="0">
                <a:latin typeface="Times New Roman"/>
                <a:cs typeface="Times New Roman"/>
              </a:rPr>
              <a:t>In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this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pape</a:t>
            </a:r>
            <a:r>
              <a:rPr sz="1300" spc="-55" dirty="0">
                <a:latin typeface="Times New Roman"/>
                <a:cs typeface="Times New Roman"/>
              </a:rPr>
              <a:t>r</a:t>
            </a:r>
            <a:r>
              <a:rPr sz="1300" dirty="0">
                <a:latin typeface="Times New Roman"/>
                <a:cs typeface="Times New Roman"/>
              </a:rPr>
              <a:t>,</a:t>
            </a:r>
            <a:r>
              <a:rPr sz="1300" spc="1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we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aim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g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first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answer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this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research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ques-</a:t>
            </a:r>
            <a:r>
              <a:rPr sz="1300" dirty="0">
                <a:latin typeface="Times New Roman"/>
                <a:cs typeface="Times New Roman"/>
              </a:rPr>
              <a:t> tion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by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contri</a:t>
            </a:r>
            <a:r>
              <a:rPr sz="1300" spc="-25" dirty="0">
                <a:latin typeface="Times New Roman"/>
                <a:cs typeface="Times New Roman"/>
              </a:rPr>
              <a:t>b</a:t>
            </a:r>
            <a:r>
              <a:rPr sz="1300" spc="5" dirty="0">
                <a:latin typeface="Times New Roman"/>
                <a:cs typeface="Times New Roman"/>
              </a:rPr>
              <a:t>uting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such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visualization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tasks.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This</a:t>
            </a:r>
            <a:r>
              <a:rPr sz="1300" dirty="0">
                <a:latin typeface="Times New Roman"/>
                <a:cs typeface="Times New Roman"/>
              </a:rPr>
              <a:t> contri</a:t>
            </a:r>
            <a:r>
              <a:rPr sz="1300" spc="-25" dirty="0">
                <a:latin typeface="Times New Roman"/>
                <a:cs typeface="Times New Roman"/>
              </a:rPr>
              <a:t>b</a:t>
            </a:r>
            <a:r>
              <a:rPr sz="1300" spc="5" dirty="0">
                <a:latin typeface="Times New Roman"/>
                <a:cs typeface="Times New Roman"/>
              </a:rPr>
              <a:t>ution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ofold.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First,</a:t>
            </a:r>
            <a:r>
              <a:rPr sz="1300" spc="8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it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der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es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abstract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5" dirty="0">
                <a:latin typeface="Times New Roman"/>
                <a:cs typeface="Times New Roman"/>
              </a:rPr>
              <a:t> brings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together</a:t>
            </a:r>
            <a:r>
              <a:rPr sz="1300" spc="1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di</a:t>
            </a:r>
            <a:r>
              <a:rPr sz="1300" spc="-35" dirty="0">
                <a:latin typeface="Times New Roman"/>
                <a:cs typeface="Times New Roman"/>
              </a:rPr>
              <a:t>f</a:t>
            </a:r>
            <a:r>
              <a:rPr sz="1300" spc="5" dirty="0">
                <a:latin typeface="Times New Roman"/>
                <a:cs typeface="Times New Roman"/>
              </a:rPr>
              <a:t>ferent</a:t>
            </a:r>
            <a:r>
              <a:rPr sz="1300" spc="1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aspects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1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xisting</a:t>
            </a:r>
            <a:r>
              <a:rPr sz="1300" spc="1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taxonomies and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models.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It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ser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es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clarify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s</a:t>
            </a:r>
            <a:r>
              <a:rPr sz="1300" spc="5" dirty="0">
                <a:latin typeface="Times New Roman"/>
                <a:cs typeface="Times New Roman"/>
              </a:rPr>
              <a:t>om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what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fuzzy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notion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visual-</a:t>
            </a: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54978" y="4851620"/>
            <a:ext cx="4683125" cy="5009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1460"/>
              </a:lnSpc>
            </a:pPr>
            <a:r>
              <a:rPr sz="1300" spc="5" dirty="0">
                <a:latin typeface="Times New Roman"/>
                <a:cs typeface="Times New Roman"/>
              </a:rPr>
              <a:t>a visualization task design space for climate impact research based on structured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intervi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ws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with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eight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domain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xperts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visualization</a:t>
            </a:r>
            <a:r>
              <a:rPr sz="1300" dirty="0">
                <a:latin typeface="Times New Roman"/>
                <a:cs typeface="Times New Roman"/>
              </a:rPr>
              <a:t> d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elopers.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This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then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utilized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recommend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visual-</a:t>
            </a:r>
            <a:r>
              <a:rPr sz="1300" dirty="0">
                <a:latin typeface="Times New Roman"/>
                <a:cs typeface="Times New Roman"/>
              </a:rPr>
              <a:t> izations that </a:t>
            </a:r>
            <a:r>
              <a:rPr sz="1300" spc="5" dirty="0">
                <a:latin typeface="Times New Roman"/>
                <a:cs typeface="Times New Roman"/>
              </a:rPr>
              <a:t>are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suitable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pursue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g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en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</a:t>
            </a:r>
            <a:r>
              <a:rPr sz="1300" dirty="0">
                <a:latin typeface="Times New Roman"/>
                <a:cs typeface="Times New Roman"/>
              </a:rPr>
              <a:t> that </a:t>
            </a:r>
            <a:r>
              <a:rPr sz="1300" spc="-10" dirty="0">
                <a:latin typeface="Times New Roman"/>
                <a:cs typeface="Times New Roman"/>
              </a:rPr>
              <a:t>field.</a:t>
            </a:r>
            <a:endParaRPr sz="1300" dirty="0">
              <a:latin typeface="Times New Roman"/>
              <a:cs typeface="Times New Roman"/>
            </a:endParaRPr>
          </a:p>
          <a:p>
            <a:pPr marL="12700" marR="5080" indent="184785" algn="just">
              <a:lnSpc>
                <a:spcPts val="1460"/>
              </a:lnSpc>
            </a:pP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remainder</a:t>
            </a:r>
            <a:r>
              <a:rPr sz="1300" spc="1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14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this</a:t>
            </a:r>
            <a:r>
              <a:rPr sz="1300" spc="1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paper</a:t>
            </a:r>
            <a:r>
              <a:rPr sz="1300" spc="14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1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</a:t>
            </a:r>
            <a:r>
              <a:rPr sz="1300" spc="-25" dirty="0">
                <a:latin typeface="Times New Roman"/>
                <a:cs typeface="Times New Roman"/>
              </a:rPr>
              <a:t>r</a:t>
            </a:r>
            <a:r>
              <a:rPr sz="1300" spc="-5" dirty="0">
                <a:latin typeface="Times New Roman"/>
                <a:cs typeface="Times New Roman"/>
              </a:rPr>
              <a:t>g</a:t>
            </a:r>
            <a:r>
              <a:rPr sz="1300" spc="5" dirty="0">
                <a:latin typeface="Times New Roman"/>
                <a:cs typeface="Times New Roman"/>
              </a:rPr>
              <a:t>anized</a:t>
            </a:r>
            <a:r>
              <a:rPr sz="1300" spc="1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as</a:t>
            </a:r>
            <a:r>
              <a:rPr sz="1300" spc="14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foll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ws: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related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ork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summarized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Section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2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from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its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discussion,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we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der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 our task design space in Section </a:t>
            </a:r>
            <a:r>
              <a:rPr sz="1300" dirty="0">
                <a:latin typeface="Times New Roman"/>
                <a:cs typeface="Times New Roman"/>
              </a:rPr>
              <a:t>3.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-95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e then debate </a:t>
            </a:r>
            <a:r>
              <a:rPr sz="1300" dirty="0">
                <a:latin typeface="Times New Roman"/>
                <a:cs typeface="Times New Roman"/>
              </a:rPr>
              <a:t>its</a:t>
            </a:r>
            <a:r>
              <a:rPr sz="1300" spc="5" dirty="0">
                <a:latin typeface="Times New Roman"/>
                <a:cs typeface="Times New Roman"/>
              </a:rPr>
              <a:t> properties, lim-</a:t>
            </a:r>
            <a:r>
              <a:rPr sz="1300" dirty="0">
                <a:latin typeface="Times New Roman"/>
                <a:cs typeface="Times New Roman"/>
              </a:rPr>
              <a:t> itations,</a:t>
            </a:r>
            <a:r>
              <a:rPr sz="1300" spc="5" dirty="0">
                <a:latin typeface="Times New Roman"/>
                <a:cs typeface="Times New Roman"/>
              </a:rPr>
              <a:t> and applications </a:t>
            </a:r>
            <a:r>
              <a:rPr sz="1300" spc="-5" dirty="0">
                <a:latin typeface="Times New Roman"/>
                <a:cs typeface="Times New Roman"/>
              </a:rPr>
              <a:t>i</a:t>
            </a:r>
            <a:r>
              <a:rPr sz="1300" spc="5" dirty="0">
                <a:latin typeface="Times New Roman"/>
                <a:cs typeface="Times New Roman"/>
              </a:rPr>
              <a:t>n Section </a:t>
            </a:r>
            <a:r>
              <a:rPr sz="1300" dirty="0">
                <a:latin typeface="Times New Roman"/>
                <a:cs typeface="Times New Roman"/>
              </a:rPr>
              <a:t>4.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This also includes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xamples of</a:t>
            </a:r>
            <a:r>
              <a:rPr sz="1300" dirty="0">
                <a:latin typeface="Times New Roman"/>
                <a:cs typeface="Times New Roman"/>
              </a:rPr>
              <a:t> h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some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xisting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taxonomies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can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xpressed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as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parts</a:t>
            </a:r>
            <a:r>
              <a:rPr sz="1300" dirty="0">
                <a:latin typeface="Times New Roman"/>
                <a:cs typeface="Times New Roman"/>
              </a:rPr>
              <a:t> of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our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</a:t>
            </a:r>
            <a:r>
              <a:rPr sz="1300" dirty="0">
                <a:latin typeface="Times New Roman"/>
                <a:cs typeface="Times New Roman"/>
              </a:rPr>
              <a:t>ce.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After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this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conceptual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part,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Section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5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details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 use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case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xample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apply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general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ap-</a:t>
            </a:r>
            <a:r>
              <a:rPr sz="1300" dirty="0">
                <a:latin typeface="Times New Roman"/>
                <a:cs typeface="Times New Roman"/>
              </a:rPr>
              <a:t> plication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domain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climate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impact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research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dr</a:t>
            </a:r>
            <a:r>
              <a:rPr sz="1300" spc="-15" dirty="0">
                <a:latin typeface="Times New Roman"/>
                <a:cs typeface="Times New Roman"/>
              </a:rPr>
              <a:t>a</a:t>
            </a:r>
            <a:r>
              <a:rPr sz="1300" spc="5" dirty="0">
                <a:latin typeface="Times New Roman"/>
                <a:cs typeface="Times New Roman"/>
              </a:rPr>
              <a:t>w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concrete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benefits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from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it.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-45" dirty="0">
                <a:latin typeface="Times New Roman"/>
                <a:cs typeface="Times New Roman"/>
              </a:rPr>
              <a:t>W</a:t>
            </a:r>
            <a:r>
              <a:rPr sz="1300" dirty="0">
                <a:latin typeface="Times New Roman"/>
                <a:cs typeface="Times New Roman"/>
              </a:rPr>
              <a:t>ith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this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xample,</a:t>
            </a:r>
            <a:r>
              <a:rPr sz="1300" spc="1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we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aim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sh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feasible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ay</a:t>
            </a:r>
            <a:r>
              <a:rPr sz="1300" dirty="0">
                <a:latin typeface="Times New Roman"/>
                <a:cs typeface="Times New Roman"/>
              </a:rPr>
              <a:t> for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adaptation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can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transferred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other application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domains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as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well.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-95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conclude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this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paper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by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briefly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sha</a:t>
            </a:r>
            <a:r>
              <a:rPr sz="1300" spc="-30" dirty="0">
                <a:latin typeface="Times New Roman"/>
                <a:cs typeface="Times New Roman"/>
              </a:rPr>
              <a:t>r</a:t>
            </a:r>
            <a:r>
              <a:rPr sz="1300" dirty="0">
                <a:latin typeface="Times New Roman"/>
                <a:cs typeface="Times New Roman"/>
              </a:rPr>
              <a:t>-</a:t>
            </a:r>
            <a:r>
              <a:rPr sz="1300" spc="5" dirty="0">
                <a:latin typeface="Times New Roman"/>
                <a:cs typeface="Times New Roman"/>
              </a:rPr>
              <a:t> ing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our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personal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xperience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from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orking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with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 pointing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out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directions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future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ork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Section</a:t>
            </a:r>
            <a:r>
              <a:rPr sz="1300" dirty="0">
                <a:latin typeface="Times New Roman"/>
                <a:cs typeface="Times New Roman"/>
              </a:rPr>
              <a:t> 6.</a:t>
            </a:r>
          </a:p>
          <a:p>
            <a:pPr marL="16510" algn="just">
              <a:spcBef>
                <a:spcPts val="1010"/>
              </a:spcBef>
            </a:pPr>
            <a:r>
              <a:rPr sz="1300" b="1" spc="5" dirty="0">
                <a:latin typeface="Arial"/>
                <a:cs typeface="Arial"/>
              </a:rPr>
              <a:t>2</a:t>
            </a:r>
            <a:r>
              <a:rPr lang="en-US" sz="1300" b="1" spc="5" dirty="0">
                <a:latin typeface="Arial"/>
                <a:cs typeface="Arial"/>
              </a:rPr>
              <a:t> </a:t>
            </a:r>
            <a:r>
              <a:rPr sz="1300" b="1" spc="70" dirty="0">
                <a:latin typeface="Arial"/>
                <a:cs typeface="Arial"/>
              </a:rPr>
              <a:t>R</a:t>
            </a:r>
            <a:r>
              <a:rPr sz="1050" b="1" spc="65" dirty="0">
                <a:latin typeface="Arial"/>
                <a:cs typeface="Arial"/>
              </a:rPr>
              <a:t>E</a:t>
            </a:r>
            <a:r>
              <a:rPr sz="1050" b="1" spc="60" dirty="0">
                <a:latin typeface="Arial"/>
                <a:cs typeface="Arial"/>
              </a:rPr>
              <a:t>L</a:t>
            </a:r>
            <a:r>
              <a:rPr sz="1050" b="1" spc="-30" dirty="0">
                <a:latin typeface="Arial"/>
                <a:cs typeface="Arial"/>
              </a:rPr>
              <a:t>A</a:t>
            </a:r>
            <a:r>
              <a:rPr sz="1050" b="1" spc="60" dirty="0">
                <a:latin typeface="Arial"/>
                <a:cs typeface="Arial"/>
              </a:rPr>
              <a:t>T</a:t>
            </a:r>
            <a:r>
              <a:rPr sz="1050" b="1" spc="65" dirty="0">
                <a:latin typeface="Arial"/>
                <a:cs typeface="Arial"/>
              </a:rPr>
              <a:t>E</a:t>
            </a:r>
            <a:r>
              <a:rPr sz="1050" b="1" dirty="0">
                <a:latin typeface="Arial"/>
                <a:cs typeface="Arial"/>
              </a:rPr>
              <a:t>D</a:t>
            </a:r>
            <a:r>
              <a:rPr sz="1050" b="1" spc="135" dirty="0">
                <a:latin typeface="Arial"/>
                <a:cs typeface="Arial"/>
              </a:rPr>
              <a:t> </a:t>
            </a:r>
            <a:r>
              <a:rPr sz="1300" b="1" spc="50" dirty="0">
                <a:latin typeface="Arial"/>
                <a:cs typeface="Arial"/>
              </a:rPr>
              <a:t>W</a:t>
            </a:r>
            <a:r>
              <a:rPr sz="1050" b="1" spc="65" dirty="0">
                <a:latin typeface="Arial"/>
                <a:cs typeface="Arial"/>
              </a:rPr>
              <a:t>ORK</a:t>
            </a:r>
            <a:endParaRPr sz="1050" dirty="0">
              <a:latin typeface="Arial"/>
              <a:cs typeface="Arial"/>
            </a:endParaRPr>
          </a:p>
          <a:p>
            <a:pPr marL="12700" marR="5080" algn="just">
              <a:lnSpc>
                <a:spcPts val="1460"/>
              </a:lnSpc>
              <a:spcBef>
                <a:spcPts val="505"/>
              </a:spcBef>
            </a:pP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concept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i="1" spc="5" dirty="0">
                <a:latin typeface="Times New Roman"/>
                <a:cs typeface="Times New Roman"/>
              </a:rPr>
              <a:t>tasks</a:t>
            </a:r>
            <a:r>
              <a:rPr sz="1300" i="1" spc="-35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xhibits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numerous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f</a:t>
            </a:r>
            <a:r>
              <a:rPr sz="1300" spc="5" dirty="0">
                <a:latin typeface="Times New Roman"/>
                <a:cs typeface="Times New Roman"/>
              </a:rPr>
              <a:t>acets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are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also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reflected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</a:t>
            </a:r>
            <a:r>
              <a:rPr sz="1300" dirty="0">
                <a:latin typeface="Times New Roman"/>
                <a:cs typeface="Times New Roman"/>
              </a:rPr>
              <a:t> the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xisting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body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research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on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topic.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Commonl</a:t>
            </a:r>
            <a:r>
              <a:rPr sz="1300" spc="-85" dirty="0">
                <a:latin typeface="Times New Roman"/>
                <a:cs typeface="Times New Roman"/>
              </a:rPr>
              <a:t>y</a:t>
            </a:r>
            <a:r>
              <a:rPr sz="1300" dirty="0">
                <a:latin typeface="Times New Roman"/>
                <a:cs typeface="Times New Roman"/>
              </a:rPr>
              <a:t>,</a:t>
            </a:r>
            <a:r>
              <a:rPr sz="1300" spc="80" dirty="0">
                <a:latin typeface="Times New Roman"/>
                <a:cs typeface="Times New Roman"/>
              </a:rPr>
              <a:t> </a:t>
            </a:r>
            <a:r>
              <a:rPr sz="1300" i="1" spc="5" dirty="0">
                <a:latin typeface="Times New Roman"/>
                <a:cs typeface="Times New Roman"/>
              </a:rPr>
              <a:t>visualization tasks</a:t>
            </a:r>
            <a:r>
              <a:rPr sz="1300" i="1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are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understood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as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act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dirty="0">
                <a:latin typeface="Times New Roman"/>
                <a:cs typeface="Times New Roman"/>
              </a:rPr>
              <a:t>vities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carried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out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interact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ely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on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 visual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data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representation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particular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reason.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</a:t>
            </a:r>
            <a:r>
              <a:rPr sz="1300" spc="-50" dirty="0">
                <a:latin typeface="Times New Roman"/>
                <a:cs typeface="Times New Roman"/>
              </a:rPr>
              <a:t>n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es</a:t>
            </a:r>
            <a:r>
              <a:rPr sz="1300" spc="-5" dirty="0">
                <a:latin typeface="Times New Roman"/>
                <a:cs typeface="Times New Roman"/>
              </a:rPr>
              <a:t>t</a:t>
            </a:r>
            <a:r>
              <a:rPr sz="1300" dirty="0">
                <a:latin typeface="Times New Roman"/>
                <a:cs typeface="Times New Roman"/>
              </a:rPr>
              <a:t>i</a:t>
            </a:r>
            <a:r>
              <a:rPr sz="1300" spc="-5" dirty="0">
                <a:latin typeface="Times New Roman"/>
                <a:cs typeface="Times New Roman"/>
              </a:rPr>
              <a:t>g</a:t>
            </a:r>
            <a:r>
              <a:rPr sz="1300" spc="5" dirty="0">
                <a:latin typeface="Times New Roman"/>
                <a:cs typeface="Times New Roman"/>
              </a:rPr>
              <a:t>ation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 visualization</a:t>
            </a:r>
            <a:r>
              <a:rPr sz="1300" spc="8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tasks</a:t>
            </a:r>
            <a:r>
              <a:rPr sz="1300" spc="8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has</a:t>
            </a:r>
            <a:r>
              <a:rPr sz="1300" spc="8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8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aim</a:t>
            </a:r>
            <a:r>
              <a:rPr sz="1300" spc="8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80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imes New Roman"/>
                <a:cs typeface="Times New Roman"/>
              </a:rPr>
              <a:t>establish</a:t>
            </a:r>
            <a:r>
              <a:rPr sz="1300" b="1" spc="80" dirty="0">
                <a:latin typeface="Times New Roman"/>
                <a:cs typeface="Times New Roman"/>
              </a:rPr>
              <a:t> </a:t>
            </a:r>
            <a:r>
              <a:rPr sz="1300" b="1" spc="-20" dirty="0">
                <a:latin typeface="Times New Roman"/>
                <a:cs typeface="Times New Roman"/>
              </a:rPr>
              <a:t>r</a:t>
            </a:r>
            <a:r>
              <a:rPr sz="1300" b="1" spc="5" dirty="0">
                <a:latin typeface="Times New Roman"/>
                <a:cs typeface="Times New Roman"/>
              </a:rPr>
              <a:t>ecurring</a:t>
            </a:r>
            <a:r>
              <a:rPr sz="1300" b="1" spc="80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imes New Roman"/>
                <a:cs typeface="Times New Roman"/>
              </a:rPr>
              <a:t>tasks</a:t>
            </a:r>
            <a:r>
              <a:rPr sz="1300" b="1" spc="8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</a:t>
            </a:r>
            <a:r>
              <a:rPr sz="1300" spc="8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order</a:t>
            </a:r>
            <a:r>
              <a:rPr sz="1300" dirty="0">
                <a:latin typeface="Times New Roman"/>
                <a:cs typeface="Times New Roman"/>
              </a:rPr>
              <a:t> to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use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kn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wledge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about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them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impr</a:t>
            </a:r>
            <a:r>
              <a:rPr sz="1300" spc="-15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ving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imes New Roman"/>
                <a:cs typeface="Times New Roman"/>
              </a:rPr>
              <a:t>design</a:t>
            </a:r>
            <a:r>
              <a:rPr sz="1300" b="1" spc="-25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imes New Roman"/>
                <a:cs typeface="Times New Roman"/>
              </a:rPr>
              <a:t>and</a:t>
            </a:r>
            <a:r>
              <a:rPr sz="1300" b="1" spc="-25" dirty="0">
                <a:latin typeface="Times New Roman"/>
                <a:cs typeface="Times New Roman"/>
              </a:rPr>
              <a:t> </a:t>
            </a:r>
            <a:r>
              <a:rPr sz="1300" b="1" spc="-15" dirty="0">
                <a:latin typeface="Times New Roman"/>
                <a:cs typeface="Times New Roman"/>
              </a:rPr>
              <a:t>e</a:t>
            </a:r>
            <a:r>
              <a:rPr sz="1300" b="1" spc="-10" dirty="0">
                <a:latin typeface="Times New Roman"/>
                <a:cs typeface="Times New Roman"/>
              </a:rPr>
              <a:t>v</a:t>
            </a:r>
            <a:r>
              <a:rPr sz="1300" b="1" spc="5" dirty="0">
                <a:latin typeface="Times New Roman"/>
                <a:cs typeface="Times New Roman"/>
              </a:rPr>
              <a:t>alu- ation</a:t>
            </a:r>
            <a:r>
              <a:rPr sz="1300" b="1" spc="30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imes New Roman"/>
                <a:cs typeface="Times New Roman"/>
              </a:rPr>
              <a:t>of</a:t>
            </a:r>
            <a:r>
              <a:rPr sz="1300" b="1" spc="30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imes New Roman"/>
                <a:cs typeface="Times New Roman"/>
              </a:rPr>
              <a:t>visualizations</a:t>
            </a:r>
            <a:r>
              <a:rPr sz="1300" dirty="0">
                <a:latin typeface="Times New Roman"/>
                <a:cs typeface="Times New Roman"/>
              </a:rPr>
              <a:t>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Existing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research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both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these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aspects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8941" y="1184375"/>
            <a:ext cx="6310630" cy="864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dirty="0">
                <a:latin typeface="Arial"/>
                <a:cs typeface="Arial"/>
              </a:rPr>
              <a:t>A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Design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Space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of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Visualization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-305" dirty="0">
                <a:latin typeface="Arial"/>
                <a:cs typeface="Arial"/>
              </a:rPr>
              <a:t>T</a:t>
            </a:r>
            <a:r>
              <a:rPr sz="2500" dirty="0">
                <a:latin typeface="Arial"/>
                <a:cs typeface="Arial"/>
              </a:rPr>
              <a:t>asks</a:t>
            </a:r>
          </a:p>
          <a:p>
            <a:pPr algn="ctr">
              <a:spcBef>
                <a:spcPts val="2025"/>
              </a:spcBef>
            </a:pPr>
            <a:r>
              <a:rPr sz="1450" dirty="0">
                <a:latin typeface="Arial"/>
                <a:cs typeface="Arial"/>
              </a:rPr>
              <a:t>Hans-</a:t>
            </a:r>
            <a:r>
              <a:rPr sz="1450" spc="-5" dirty="0">
                <a:latin typeface="Arial"/>
                <a:cs typeface="Arial"/>
              </a:rPr>
              <a:t>J</a:t>
            </a:r>
            <a:r>
              <a:rPr sz="1450" spc="-650" dirty="0">
                <a:latin typeface="Arial"/>
                <a:cs typeface="Arial"/>
              </a:rPr>
              <a:t>o</a:t>
            </a:r>
            <a:r>
              <a:rPr sz="2175" baseline="1915" dirty="0">
                <a:latin typeface="Arial"/>
                <a:cs typeface="Arial"/>
              </a:rPr>
              <a:t>¨</a:t>
            </a:r>
            <a:r>
              <a:rPr sz="2175" spc="-367" baseline="1915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rg Schulz, Thomas No</a:t>
            </a:r>
            <a:r>
              <a:rPr sz="1450" spc="-30" dirty="0">
                <a:latin typeface="Arial"/>
                <a:cs typeface="Arial"/>
              </a:rPr>
              <a:t>ck</a:t>
            </a:r>
            <a:r>
              <a:rPr sz="1450" spc="-25" dirty="0">
                <a:latin typeface="Arial"/>
                <a:cs typeface="Arial"/>
              </a:rPr>
              <a:t>e</a:t>
            </a:r>
            <a:r>
              <a:rPr sz="1450" dirty="0">
                <a:latin typeface="Arial"/>
                <a:cs typeface="Arial"/>
              </a:rPr>
              <a:t>, Mag</a:t>
            </a:r>
            <a:r>
              <a:rPr sz="1450" spc="-15" dirty="0">
                <a:latin typeface="Arial"/>
                <a:cs typeface="Arial"/>
              </a:rPr>
              <a:t>n</a:t>
            </a:r>
            <a:r>
              <a:rPr sz="1450" dirty="0">
                <a:latin typeface="Arial"/>
                <a:cs typeface="Arial"/>
              </a:rPr>
              <a:t>us Heitzle</a:t>
            </a:r>
            <a:r>
              <a:rPr sz="1450" spc="-75" dirty="0">
                <a:latin typeface="Arial"/>
                <a:cs typeface="Arial"/>
              </a:rPr>
              <a:t>r</a:t>
            </a:r>
            <a:r>
              <a:rPr sz="1450" dirty="0">
                <a:latin typeface="Arial"/>
                <a:cs typeface="Arial"/>
              </a:rPr>
              <a:t>, and Heid</a:t>
            </a:r>
            <a:r>
              <a:rPr sz="1450" spc="20" dirty="0">
                <a:latin typeface="Arial"/>
                <a:cs typeface="Arial"/>
              </a:rPr>
              <a:t>r</a:t>
            </a:r>
            <a:r>
              <a:rPr sz="1450" dirty="0">
                <a:latin typeface="Arial"/>
                <a:cs typeface="Arial"/>
              </a:rPr>
              <a:t>un Schumann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1910" y="2290170"/>
            <a:ext cx="8684260" cy="1672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150" b="1" spc="5" dirty="0">
                <a:latin typeface="Arial"/>
                <a:cs typeface="Arial"/>
              </a:rPr>
              <a:t>Abstract</a:t>
            </a:r>
            <a:r>
              <a:rPr sz="1150" spc="5" dirty="0">
                <a:latin typeface="Arial"/>
                <a:cs typeface="Arial"/>
              </a:rPr>
              <a:t>—Kn</a:t>
            </a:r>
            <a:r>
              <a:rPr sz="1150" spc="-15" dirty="0">
                <a:latin typeface="Arial"/>
                <a:cs typeface="Arial"/>
              </a:rPr>
              <a:t>o</a:t>
            </a:r>
            <a:r>
              <a:rPr sz="1150" spc="5" dirty="0">
                <a:latin typeface="Arial"/>
                <a:cs typeface="Arial"/>
              </a:rPr>
              <a:t>wledge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about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visualization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tasks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</a:t>
            </a:r>
            <a:r>
              <a:rPr sz="1150" spc="-30" dirty="0">
                <a:latin typeface="Arial"/>
                <a:cs typeface="Arial"/>
              </a:rPr>
              <a:t>a</a:t>
            </a:r>
            <a:r>
              <a:rPr sz="1150" spc="5" dirty="0">
                <a:latin typeface="Arial"/>
                <a:cs typeface="Arial"/>
              </a:rPr>
              <a:t>ys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an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impo</a:t>
            </a:r>
            <a:r>
              <a:rPr sz="1150" spc="4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tant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role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choosing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or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b</a:t>
            </a:r>
            <a:r>
              <a:rPr sz="1150" dirty="0">
                <a:latin typeface="Arial"/>
                <a:cs typeface="Arial"/>
              </a:rPr>
              <a:t>uilding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suita</a:t>
            </a:r>
            <a:r>
              <a:rPr sz="1150" spc="-20" dirty="0">
                <a:latin typeface="Arial"/>
                <a:cs typeface="Arial"/>
              </a:rPr>
              <a:t>b</a:t>
            </a:r>
            <a:r>
              <a:rPr sz="1150" dirty="0">
                <a:latin typeface="Arial"/>
                <a:cs typeface="Arial"/>
              </a:rPr>
              <a:t>le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visual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representations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" dirty="0">
                <a:latin typeface="Arial"/>
                <a:cs typeface="Arial"/>
              </a:rPr>
              <a:t> pursue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t</a:t>
            </a:r>
            <a:r>
              <a:rPr sz="1150" spc="5" dirty="0">
                <a:latin typeface="Arial"/>
                <a:cs typeface="Arial"/>
              </a:rPr>
              <a:t>hem.</a:t>
            </a:r>
            <a:r>
              <a:rPr lang="en-US" sz="1150" dirty="0">
                <a:latin typeface="Arial"/>
                <a:cs typeface="Arial"/>
              </a:rPr>
              <a:t> </a:t>
            </a:r>
            <a:r>
              <a:rPr sz="1150" spc="-160" dirty="0">
                <a:latin typeface="Arial"/>
                <a:cs typeface="Arial"/>
              </a:rPr>
              <a:t>Y</a:t>
            </a:r>
            <a:r>
              <a:rPr sz="1150" dirty="0">
                <a:latin typeface="Arial"/>
                <a:cs typeface="Arial"/>
              </a:rPr>
              <a:t>et,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are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</a:t>
            </a:r>
            <a:r>
              <a:rPr sz="1150" dirty="0">
                <a:latin typeface="Arial"/>
                <a:cs typeface="Arial"/>
              </a:rPr>
              <a:t>ulti-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aceted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concept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and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thus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not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su</a:t>
            </a:r>
            <a:r>
              <a:rPr sz="1150" spc="35" dirty="0">
                <a:latin typeface="Arial"/>
                <a:cs typeface="Arial"/>
              </a:rPr>
              <a:t>r</a:t>
            </a:r>
            <a:r>
              <a:rPr sz="1150" spc="5" dirty="0">
                <a:latin typeface="Arial"/>
                <a:cs typeface="Arial"/>
              </a:rPr>
              <a:t>p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ising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ma</a:t>
            </a:r>
            <a:r>
              <a:rPr sz="1150" spc="-15" dirty="0">
                <a:latin typeface="Arial"/>
                <a:cs typeface="Arial"/>
              </a:rPr>
              <a:t>n</a:t>
            </a:r>
            <a:r>
              <a:rPr sz="1150" spc="5" dirty="0">
                <a:latin typeface="Arial"/>
                <a:cs typeface="Arial"/>
              </a:rPr>
              <a:t>y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30" dirty="0">
                <a:latin typeface="Arial"/>
                <a:cs typeface="Arial"/>
              </a:rPr>
              <a:t>e</a:t>
            </a:r>
            <a:r>
              <a:rPr sz="1150" dirty="0">
                <a:latin typeface="Arial"/>
                <a:cs typeface="Arial"/>
              </a:rPr>
              <a:t>xisting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taxonomies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and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models</a:t>
            </a:r>
            <a:r>
              <a:rPr sz="1150" dirty="0">
                <a:latin typeface="Arial"/>
                <a:cs typeface="Arial"/>
              </a:rPr>
              <a:t> all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desc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spc="5" dirty="0">
                <a:latin typeface="Arial"/>
                <a:cs typeface="Arial"/>
              </a:rPr>
              <a:t>ibe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erent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aspects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</a:t>
            </a:r>
            <a:r>
              <a:rPr sz="1150" spc="-1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-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depending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on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what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these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desc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iptions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aim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captur</a:t>
            </a:r>
            <a:r>
              <a:rPr sz="1150" spc="-15" dirty="0">
                <a:latin typeface="Arial"/>
                <a:cs typeface="Arial"/>
              </a:rPr>
              <a:t>e</a:t>
            </a:r>
            <a:r>
              <a:rPr sz="1150" dirty="0">
                <a:latin typeface="Arial"/>
                <a:cs typeface="Arial"/>
              </a:rPr>
              <a:t>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This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results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clear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need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b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spc="5" dirty="0">
                <a:latin typeface="Arial"/>
                <a:cs typeface="Arial"/>
              </a:rPr>
              <a:t>ing these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erent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aspects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together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under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common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hood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gene</a:t>
            </a:r>
            <a:r>
              <a:rPr sz="1150" spc="-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al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design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space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visualization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</a:t>
            </a:r>
            <a:r>
              <a:rPr sz="1150" spc="-1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which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w</a:t>
            </a:r>
            <a:r>
              <a:rPr sz="1150" spc="5" dirty="0">
                <a:latin typeface="Arial"/>
                <a:cs typeface="Arial"/>
              </a:rPr>
              <a:t>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propose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" dirty="0">
                <a:latin typeface="Arial"/>
                <a:cs typeface="Arial"/>
              </a:rPr>
              <a:t> pape</a:t>
            </a:r>
            <a:r>
              <a:rPr sz="1150" spc="-60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.</a:t>
            </a:r>
            <a:r>
              <a:rPr lang="en-US"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Our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design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space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consists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</a:t>
            </a:r>
            <a:r>
              <a:rPr sz="1150" spc="-25" dirty="0">
                <a:latin typeface="Arial"/>
                <a:cs typeface="Arial"/>
              </a:rPr>
              <a:t>v</a:t>
            </a:r>
            <a:r>
              <a:rPr sz="1150" spc="5" dirty="0">
                <a:latin typeface="Arial"/>
                <a:cs typeface="Arial"/>
              </a:rPr>
              <a:t>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design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dimensions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cha</a:t>
            </a:r>
            <a:r>
              <a:rPr sz="1150" spc="-15" dirty="0">
                <a:latin typeface="Arial"/>
                <a:cs typeface="Arial"/>
              </a:rPr>
              <a:t>r</a:t>
            </a:r>
            <a:r>
              <a:rPr sz="1150" spc="5" dirty="0">
                <a:latin typeface="Arial"/>
                <a:cs typeface="Arial"/>
              </a:rPr>
              <a:t>acte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i</a:t>
            </a:r>
            <a:r>
              <a:rPr sz="1150" spc="-15" dirty="0">
                <a:latin typeface="Arial"/>
                <a:cs typeface="Arial"/>
              </a:rPr>
              <a:t>z</a:t>
            </a:r>
            <a:r>
              <a:rPr sz="1150" spc="5" dirty="0">
                <a:latin typeface="Arial"/>
                <a:cs typeface="Arial"/>
              </a:rPr>
              <a:t>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main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aspects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5" dirty="0">
                <a:latin typeface="Arial"/>
                <a:cs typeface="Arial"/>
              </a:rPr>
              <a:t>t</a:t>
            </a:r>
            <a:r>
              <a:rPr sz="1150" spc="5" dirty="0">
                <a:latin typeface="Arial"/>
                <a:cs typeface="Arial"/>
              </a:rPr>
              <a:t>asks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h</a:t>
            </a:r>
            <a:r>
              <a:rPr sz="1150" spc="-20" dirty="0">
                <a:latin typeface="Arial"/>
                <a:cs typeface="Arial"/>
              </a:rPr>
              <a:t>a</a:t>
            </a:r>
            <a:r>
              <a:rPr sz="1150" spc="-25" dirty="0">
                <a:latin typeface="Arial"/>
                <a:cs typeface="Arial"/>
              </a:rPr>
              <a:t>v</a:t>
            </a:r>
            <a:r>
              <a:rPr sz="1150" spc="5" dirty="0">
                <a:latin typeface="Arial"/>
                <a:cs typeface="Arial"/>
              </a:rPr>
              <a:t>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ar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been</a:t>
            </a:r>
            <a:r>
              <a:rPr sz="1150" dirty="0">
                <a:latin typeface="Arial"/>
                <a:cs typeface="Arial"/>
              </a:rPr>
              <a:t> dist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i</a:t>
            </a:r>
            <a:r>
              <a:rPr sz="1150" spc="-20" dirty="0">
                <a:latin typeface="Arial"/>
                <a:cs typeface="Arial"/>
              </a:rPr>
              <a:t>b</a:t>
            </a:r>
            <a:r>
              <a:rPr sz="1150" spc="5" dirty="0">
                <a:latin typeface="Arial"/>
                <a:cs typeface="Arial"/>
              </a:rPr>
              <a:t>uted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across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erent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task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desc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iption</a:t>
            </a:r>
            <a:r>
              <a:rPr sz="1150" spc="-1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.</a:t>
            </a:r>
            <a:r>
              <a:rPr lang="en-US" sz="11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W</a:t>
            </a:r>
            <a:r>
              <a:rPr sz="1150" spc="5" dirty="0">
                <a:latin typeface="Arial"/>
                <a:cs typeface="Arial"/>
              </a:rPr>
              <a:t>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30" dirty="0">
                <a:latin typeface="Arial"/>
                <a:cs typeface="Arial"/>
              </a:rPr>
              <a:t>ex</a:t>
            </a:r>
            <a:r>
              <a:rPr sz="1150" spc="5" dirty="0">
                <a:latin typeface="Arial"/>
                <a:cs typeface="Arial"/>
              </a:rPr>
              <a:t>emplify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concrete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use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b</a:t>
            </a:r>
            <a:r>
              <a:rPr sz="1150" spc="5" dirty="0">
                <a:latin typeface="Arial"/>
                <a:cs typeface="Arial"/>
              </a:rPr>
              <a:t>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applying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our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design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space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domain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climate impact research.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35" dirty="0">
                <a:latin typeface="Arial"/>
                <a:cs typeface="Arial"/>
              </a:rPr>
              <a:t>T</a:t>
            </a:r>
            <a:r>
              <a:rPr sz="1150" spc="5" dirty="0">
                <a:latin typeface="Arial"/>
                <a:cs typeface="Arial"/>
              </a:rPr>
              <a:t>o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" dirty="0">
                <a:latin typeface="Arial"/>
                <a:cs typeface="Arial"/>
              </a:rPr>
              <a:t> end, </a:t>
            </a:r>
            <a:r>
              <a:rPr sz="1150" spc="-10" dirty="0">
                <a:latin typeface="Arial"/>
                <a:cs typeface="Arial"/>
              </a:rPr>
              <a:t>w</a:t>
            </a:r>
            <a:r>
              <a:rPr sz="1150" spc="5" dirty="0">
                <a:latin typeface="Arial"/>
                <a:cs typeface="Arial"/>
              </a:rPr>
              <a:t>e propose </a:t>
            </a:r>
            <a:r>
              <a:rPr sz="1150" dirty="0">
                <a:latin typeface="Arial"/>
                <a:cs typeface="Arial"/>
              </a:rPr>
              <a:t>inter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aces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" dirty="0">
                <a:latin typeface="Arial"/>
                <a:cs typeface="Arial"/>
              </a:rPr>
              <a:t> our design space 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or </a:t>
            </a:r>
            <a:r>
              <a:rPr sz="1150" dirty="0">
                <a:latin typeface="Arial"/>
                <a:cs typeface="Arial"/>
              </a:rPr>
              <a:t>dif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erent user roles (d</a:t>
            </a:r>
            <a:r>
              <a:rPr sz="1150" spc="-30" dirty="0">
                <a:latin typeface="Arial"/>
                <a:cs typeface="Arial"/>
              </a:rPr>
              <a:t>e</a:t>
            </a:r>
            <a:r>
              <a:rPr sz="1150" spc="-25" dirty="0">
                <a:latin typeface="Arial"/>
                <a:cs typeface="Arial"/>
              </a:rPr>
              <a:t>v</a:t>
            </a:r>
            <a:r>
              <a:rPr sz="1150" spc="5" dirty="0">
                <a:latin typeface="Arial"/>
                <a:cs typeface="Arial"/>
              </a:rPr>
              <a:t>eloper</a:t>
            </a:r>
            <a:r>
              <a:rPr sz="1150" spc="-1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5" dirty="0">
                <a:latin typeface="Arial"/>
                <a:cs typeface="Arial"/>
              </a:rPr>
              <a:t> author</a:t>
            </a:r>
            <a:r>
              <a:rPr sz="1150" spc="-1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5" dirty="0">
                <a:latin typeface="Arial"/>
                <a:cs typeface="Arial"/>
              </a:rPr>
              <a:t> and end users)</a:t>
            </a:r>
            <a:r>
              <a:rPr sz="1150" dirty="0">
                <a:latin typeface="Arial"/>
                <a:cs typeface="Arial"/>
              </a:rPr>
              <a:t> that all</a:t>
            </a:r>
            <a:r>
              <a:rPr sz="1150" spc="-15" dirty="0">
                <a:latin typeface="Arial"/>
                <a:cs typeface="Arial"/>
              </a:rPr>
              <a:t>o</a:t>
            </a:r>
            <a:r>
              <a:rPr sz="1150" spc="5" dirty="0">
                <a:latin typeface="Arial"/>
                <a:cs typeface="Arial"/>
              </a:rPr>
              <a:t>w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users</a:t>
            </a:r>
            <a:r>
              <a:rPr sz="1150" dirty="0">
                <a:latin typeface="Arial"/>
                <a:cs typeface="Arial"/>
              </a:rPr>
              <a:t> of dif</a:t>
            </a:r>
            <a:r>
              <a:rPr sz="1150" spc="-35" dirty="0">
                <a:latin typeface="Arial"/>
                <a:cs typeface="Arial"/>
              </a:rPr>
              <a:t>f</a:t>
            </a:r>
            <a:r>
              <a:rPr sz="1150" spc="5" dirty="0">
                <a:latin typeface="Arial"/>
                <a:cs typeface="Arial"/>
              </a:rPr>
              <a:t>erent</a:t>
            </a:r>
            <a:r>
              <a:rPr sz="1150" dirty="0">
                <a:latin typeface="Arial"/>
                <a:cs typeface="Arial"/>
              </a:rPr>
              <a:t> l</a:t>
            </a:r>
            <a:r>
              <a:rPr sz="1150" spc="-30" dirty="0">
                <a:latin typeface="Arial"/>
                <a:cs typeface="Arial"/>
              </a:rPr>
              <a:t>e</a:t>
            </a:r>
            <a:r>
              <a:rPr sz="1150" spc="-25" dirty="0">
                <a:latin typeface="Arial"/>
                <a:cs typeface="Arial"/>
              </a:rPr>
              <a:t>v</a:t>
            </a:r>
            <a:r>
              <a:rPr sz="1150" dirty="0">
                <a:latin typeface="Arial"/>
                <a:cs typeface="Arial"/>
              </a:rPr>
              <a:t>els of </a:t>
            </a:r>
            <a:r>
              <a:rPr sz="1150" spc="-30" dirty="0">
                <a:latin typeface="Arial"/>
                <a:cs typeface="Arial"/>
              </a:rPr>
              <a:t>e</a:t>
            </a:r>
            <a:r>
              <a:rPr sz="1150" spc="5" dirty="0">
                <a:latin typeface="Arial"/>
                <a:cs typeface="Arial"/>
              </a:rPr>
              <a:t>xpe</a:t>
            </a:r>
            <a:r>
              <a:rPr sz="1150" spc="4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tise to </a:t>
            </a:r>
            <a:r>
              <a:rPr sz="1150" spc="-10" dirty="0">
                <a:latin typeface="Arial"/>
                <a:cs typeface="Arial"/>
              </a:rPr>
              <a:t>w</a:t>
            </a:r>
            <a:r>
              <a:rPr sz="1150" spc="5" dirty="0">
                <a:latin typeface="Arial"/>
                <a:cs typeface="Arial"/>
              </a:rPr>
              <a:t>o</a:t>
            </a:r>
            <a:r>
              <a:rPr sz="1150" spc="15" dirty="0">
                <a:latin typeface="Arial"/>
                <a:cs typeface="Arial"/>
              </a:rPr>
              <a:t>r</a:t>
            </a:r>
            <a:r>
              <a:rPr sz="1150" spc="5" dirty="0">
                <a:latin typeface="Arial"/>
                <a:cs typeface="Arial"/>
              </a:rPr>
              <a:t>k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with</a:t>
            </a:r>
            <a:r>
              <a:rPr sz="1150" dirty="0">
                <a:latin typeface="Arial"/>
                <a:cs typeface="Arial"/>
              </a:rPr>
              <a:t> it.</a:t>
            </a:r>
          </a:p>
          <a:p>
            <a:pPr marL="12700" algn="just">
              <a:spcBef>
                <a:spcPts val="700"/>
              </a:spcBef>
            </a:pPr>
            <a:r>
              <a:rPr sz="1150" b="1" spc="5" dirty="0">
                <a:latin typeface="Arial"/>
                <a:cs typeface="Arial"/>
              </a:rPr>
              <a:t>Ind</a:t>
            </a:r>
            <a:r>
              <a:rPr sz="1150" b="1" spc="-15" dirty="0">
                <a:latin typeface="Arial"/>
                <a:cs typeface="Arial"/>
              </a:rPr>
              <a:t>e</a:t>
            </a:r>
            <a:r>
              <a:rPr sz="1150" b="1" spc="5" dirty="0">
                <a:latin typeface="Arial"/>
                <a:cs typeface="Arial"/>
              </a:rPr>
              <a:t>x</a:t>
            </a:r>
            <a:r>
              <a:rPr sz="1150" b="1" dirty="0">
                <a:latin typeface="Arial"/>
                <a:cs typeface="Arial"/>
              </a:rPr>
              <a:t> </a:t>
            </a:r>
            <a:r>
              <a:rPr sz="1150" b="1" spc="-65" dirty="0">
                <a:latin typeface="Arial"/>
                <a:cs typeface="Arial"/>
              </a:rPr>
              <a:t>T</a:t>
            </a:r>
            <a:r>
              <a:rPr sz="1150" b="1" spc="5" dirty="0">
                <a:latin typeface="Arial"/>
                <a:cs typeface="Arial"/>
              </a:rPr>
              <a:t>erms</a:t>
            </a:r>
            <a:r>
              <a:rPr sz="1150" spc="10" dirty="0">
                <a:latin typeface="Arial"/>
                <a:cs typeface="Arial"/>
              </a:rPr>
              <a:t>—</a:t>
            </a:r>
            <a:r>
              <a:rPr sz="1150" spc="-135" dirty="0">
                <a:latin typeface="Arial"/>
                <a:cs typeface="Arial"/>
              </a:rPr>
              <a:t>T</a:t>
            </a:r>
            <a:r>
              <a:rPr sz="1150" spc="5" dirty="0">
                <a:latin typeface="Arial"/>
                <a:cs typeface="Arial"/>
              </a:rPr>
              <a:t>ask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taxono</a:t>
            </a:r>
            <a:r>
              <a:rPr sz="1150" spc="-15" dirty="0">
                <a:latin typeface="Arial"/>
                <a:cs typeface="Arial"/>
              </a:rPr>
              <a:t>m</a:t>
            </a:r>
            <a:r>
              <a:rPr sz="1150" spc="-114" dirty="0">
                <a:latin typeface="Arial"/>
                <a:cs typeface="Arial"/>
              </a:rPr>
              <a:t>y</a:t>
            </a:r>
            <a:r>
              <a:rPr sz="1150" dirty="0">
                <a:latin typeface="Arial"/>
                <a:cs typeface="Arial"/>
              </a:rPr>
              <a:t>, </a:t>
            </a:r>
            <a:r>
              <a:rPr sz="1150" spc="5" dirty="0">
                <a:latin typeface="Arial"/>
                <a:cs typeface="Arial"/>
              </a:rPr>
              <a:t>design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spac</a:t>
            </a:r>
            <a:r>
              <a:rPr sz="1150" spc="-15" dirty="0">
                <a:latin typeface="Arial"/>
                <a:cs typeface="Arial"/>
              </a:rPr>
              <a:t>e</a:t>
            </a:r>
            <a:r>
              <a:rPr sz="1150" dirty="0">
                <a:latin typeface="Arial"/>
                <a:cs typeface="Arial"/>
              </a:rPr>
              <a:t>, </a:t>
            </a:r>
            <a:r>
              <a:rPr sz="1150" spc="5" dirty="0">
                <a:latin typeface="Arial"/>
                <a:cs typeface="Arial"/>
              </a:rPr>
              <a:t>climate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impact</a:t>
            </a:r>
            <a:r>
              <a:rPr sz="1150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research,</a:t>
            </a:r>
            <a:r>
              <a:rPr sz="1150" dirty="0">
                <a:latin typeface="Arial"/>
                <a:cs typeface="Arial"/>
              </a:rPr>
              <a:t> visualization </a:t>
            </a:r>
            <a:r>
              <a:rPr sz="1150" spc="5" dirty="0">
                <a:latin typeface="Arial"/>
                <a:cs typeface="Arial"/>
              </a:rPr>
              <a:t>recommendation</a:t>
            </a:r>
            <a:endParaRPr sz="11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72816" y="4261854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0" y="0"/>
                </a:moveTo>
                <a:lnTo>
                  <a:pt x="1775477" y="0"/>
                </a:lnTo>
              </a:path>
            </a:pathLst>
          </a:custGeom>
          <a:ln w="17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59379" y="4261854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>
                <a:moveTo>
                  <a:pt x="1775477" y="0"/>
                </a:moveTo>
                <a:lnTo>
                  <a:pt x="0" y="0"/>
                </a:lnTo>
              </a:path>
            </a:pathLst>
          </a:custGeom>
          <a:ln w="17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69202" y="4177220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5" h="169545">
                <a:moveTo>
                  <a:pt x="83876" y="85407"/>
                </a:moveTo>
                <a:lnTo>
                  <a:pt x="5612" y="86115"/>
                </a:lnTo>
                <a:lnTo>
                  <a:pt x="18344" y="90657"/>
                </a:lnTo>
                <a:lnTo>
                  <a:pt x="30316" y="96601"/>
                </a:lnTo>
                <a:lnTo>
                  <a:pt x="60696" y="121871"/>
                </a:lnTo>
                <a:lnTo>
                  <a:pt x="80718" y="156245"/>
                </a:lnTo>
                <a:lnTo>
                  <a:pt x="84635" y="169270"/>
                </a:lnTo>
                <a:lnTo>
                  <a:pt x="83876" y="85407"/>
                </a:lnTo>
                <a:close/>
              </a:path>
              <a:path w="169545" h="169545">
                <a:moveTo>
                  <a:pt x="169269" y="84635"/>
                </a:moveTo>
                <a:lnTo>
                  <a:pt x="85407" y="85393"/>
                </a:lnTo>
                <a:lnTo>
                  <a:pt x="86115" y="163659"/>
                </a:lnTo>
                <a:lnTo>
                  <a:pt x="90656" y="150927"/>
                </a:lnTo>
                <a:lnTo>
                  <a:pt x="96600" y="138954"/>
                </a:lnTo>
                <a:lnTo>
                  <a:pt x="121869" y="108574"/>
                </a:lnTo>
                <a:lnTo>
                  <a:pt x="156244" y="88552"/>
                </a:lnTo>
                <a:lnTo>
                  <a:pt x="169269" y="84635"/>
                </a:lnTo>
                <a:close/>
              </a:path>
              <a:path w="169545" h="169545">
                <a:moveTo>
                  <a:pt x="85393" y="83863"/>
                </a:moveTo>
                <a:lnTo>
                  <a:pt x="83862" y="83876"/>
                </a:lnTo>
                <a:lnTo>
                  <a:pt x="83876" y="85407"/>
                </a:lnTo>
                <a:lnTo>
                  <a:pt x="85407" y="85393"/>
                </a:lnTo>
                <a:lnTo>
                  <a:pt x="85393" y="83863"/>
                </a:lnTo>
                <a:close/>
              </a:path>
              <a:path w="169545" h="169545">
                <a:moveTo>
                  <a:pt x="83154" y="5612"/>
                </a:moveTo>
                <a:lnTo>
                  <a:pt x="65420" y="41431"/>
                </a:lnTo>
                <a:lnTo>
                  <a:pt x="36822" y="68651"/>
                </a:lnTo>
                <a:lnTo>
                  <a:pt x="0" y="84635"/>
                </a:lnTo>
                <a:lnTo>
                  <a:pt x="83862" y="83876"/>
                </a:lnTo>
                <a:lnTo>
                  <a:pt x="83154" y="5612"/>
                </a:lnTo>
                <a:close/>
              </a:path>
              <a:path w="169545" h="169545">
                <a:moveTo>
                  <a:pt x="84635" y="0"/>
                </a:moveTo>
                <a:lnTo>
                  <a:pt x="85393" y="83863"/>
                </a:lnTo>
                <a:lnTo>
                  <a:pt x="163658" y="83155"/>
                </a:lnTo>
                <a:lnTo>
                  <a:pt x="150925" y="78614"/>
                </a:lnTo>
                <a:lnTo>
                  <a:pt x="138953" y="72670"/>
                </a:lnTo>
                <a:lnTo>
                  <a:pt x="108573" y="47400"/>
                </a:lnTo>
                <a:lnTo>
                  <a:pt x="88551" y="13025"/>
                </a:lnTo>
                <a:lnTo>
                  <a:pt x="84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69947" y="4605373"/>
            <a:ext cx="468249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tabLst>
                <a:tab pos="284480" algn="l"/>
              </a:tabLst>
            </a:pPr>
            <a:r>
              <a:rPr sz="1300" b="1" spc="5" dirty="0">
                <a:latin typeface="Arial"/>
                <a:cs typeface="Arial"/>
              </a:rPr>
              <a:t>1</a:t>
            </a:r>
            <a:r>
              <a:rPr lang="en-US" sz="1300" b="1" spc="5" dirty="0">
                <a:latin typeface="Arial"/>
                <a:cs typeface="Arial"/>
              </a:rPr>
              <a:t> </a:t>
            </a:r>
            <a:r>
              <a:rPr sz="1300" b="1" spc="65" dirty="0">
                <a:latin typeface="Arial"/>
                <a:cs typeface="Arial"/>
              </a:rPr>
              <a:t>I</a:t>
            </a:r>
            <a:r>
              <a:rPr sz="1050" b="1" spc="65" dirty="0">
                <a:latin typeface="Arial"/>
                <a:cs typeface="Arial"/>
              </a:rPr>
              <a:t>N</a:t>
            </a:r>
            <a:r>
              <a:rPr sz="1050" b="1" spc="60" dirty="0">
                <a:latin typeface="Arial"/>
                <a:cs typeface="Arial"/>
              </a:rPr>
              <a:t>T</a:t>
            </a:r>
            <a:r>
              <a:rPr sz="1050" b="1" spc="40" dirty="0">
                <a:latin typeface="Arial"/>
                <a:cs typeface="Arial"/>
              </a:rPr>
              <a:t>R</a:t>
            </a:r>
            <a:r>
              <a:rPr sz="1050" b="1" spc="65" dirty="0">
                <a:latin typeface="Arial"/>
                <a:cs typeface="Arial"/>
              </a:rPr>
              <a:t>OD</a:t>
            </a:r>
            <a:r>
              <a:rPr sz="1050" b="1" spc="60" dirty="0">
                <a:latin typeface="Arial"/>
                <a:cs typeface="Arial"/>
              </a:rPr>
              <a:t>U</a:t>
            </a:r>
            <a:r>
              <a:rPr sz="1050" b="1" spc="65" dirty="0">
                <a:latin typeface="Arial"/>
                <a:cs typeface="Arial"/>
              </a:rPr>
              <a:t>CTION</a:t>
            </a:r>
            <a:endParaRPr sz="1050" dirty="0">
              <a:latin typeface="Arial"/>
              <a:cs typeface="Arial"/>
            </a:endParaRPr>
          </a:p>
          <a:p>
            <a:pPr marL="12700" marR="5080">
              <a:lnSpc>
                <a:spcPts val="1460"/>
              </a:lnSpc>
              <a:spcBef>
                <a:spcPts val="635"/>
              </a:spcBef>
            </a:pPr>
            <a:r>
              <a:rPr sz="1300" spc="5" dirty="0">
                <a:latin typeface="Times New Roman"/>
                <a:cs typeface="Times New Roman"/>
              </a:rPr>
              <a:t>As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field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information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visualization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matu</a:t>
            </a:r>
            <a:r>
              <a:rPr sz="1300" spc="-5" dirty="0">
                <a:latin typeface="Times New Roman"/>
                <a:cs typeface="Times New Roman"/>
              </a:rPr>
              <a:t>r</a:t>
            </a:r>
            <a:r>
              <a:rPr sz="1300" dirty="0">
                <a:latin typeface="Times New Roman"/>
                <a:cs typeface="Times New Roman"/>
              </a:rPr>
              <a:t>es,</a:t>
            </a:r>
            <a:r>
              <a:rPr sz="1300" spc="7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phase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consoli- dation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sets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aims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pull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together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multiple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ind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5" dirty="0">
                <a:latin typeface="Times New Roman"/>
                <a:cs typeface="Times New Roman"/>
              </a:rPr>
              <a:t>vidual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orks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7731" y="5234948"/>
            <a:ext cx="13004800" cy="419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4830" marR="1639570" algn="just"/>
            <a:r>
              <a:rPr sz="1950" spc="7" baseline="-4273" dirty="0">
                <a:latin typeface="Times New Roman"/>
                <a:cs typeface="Times New Roman"/>
              </a:rPr>
              <a:t>research</a:t>
            </a:r>
            <a:r>
              <a:rPr sz="1950" spc="232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under</a:t>
            </a:r>
            <a:r>
              <a:rPr sz="1950" spc="232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a</a:t>
            </a:r>
            <a:r>
              <a:rPr sz="1950" spc="232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common</a:t>
            </a:r>
            <a:r>
              <a:rPr sz="1950" spc="232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conceptual</a:t>
            </a:r>
            <a:r>
              <a:rPr sz="1950" spc="232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hood.</a:t>
            </a:r>
            <a:r>
              <a:rPr lang="en-US" sz="195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This</a:t>
            </a:r>
            <a:r>
              <a:rPr sz="1950" spc="232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hood</a:t>
            </a:r>
            <a:r>
              <a:rPr sz="1950" spc="232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can</a:t>
            </a:r>
            <a:r>
              <a:rPr sz="1950" spc="232" baseline="-4273" dirty="0">
                <a:latin typeface="Times New Roman"/>
                <a:cs typeface="Times New Roman"/>
              </a:rPr>
              <a:t> </a:t>
            </a:r>
            <a:r>
              <a:rPr sz="1950" baseline="-4273" dirty="0">
                <a:latin typeface="Times New Roman"/>
                <a:cs typeface="Times New Roman"/>
              </a:rPr>
              <a:t>ta</a:t>
            </a:r>
            <a:r>
              <a:rPr sz="1950" spc="-15" baseline="-4273" dirty="0">
                <a:latin typeface="Times New Roman"/>
                <a:cs typeface="Times New Roman"/>
              </a:rPr>
              <a:t>k</a:t>
            </a:r>
            <a:r>
              <a:rPr sz="1950" spc="7" baseline="-4273" dirty="0">
                <a:latin typeface="Times New Roman"/>
                <a:cs typeface="Times New Roman"/>
              </a:rPr>
              <a:t>e</a:t>
            </a:r>
            <a:r>
              <a:rPr sz="1950" spc="232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on</a:t>
            </a:r>
            <a:r>
              <a:rPr lang="en-US" sz="1950" baseline="-4273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elopers.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This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then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utilized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recommend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visual-</a:t>
            </a:r>
            <a:r>
              <a:rPr sz="1300" dirty="0">
                <a:latin typeface="Times New Roman"/>
                <a:cs typeface="Times New Roman"/>
              </a:rPr>
              <a:t> di</a:t>
            </a:r>
            <a:r>
              <a:rPr sz="1300" spc="-35" dirty="0">
                <a:latin typeface="Times New Roman"/>
                <a:cs typeface="Times New Roman"/>
              </a:rPr>
              <a:t>f</a:t>
            </a:r>
            <a:r>
              <a:rPr sz="1300" spc="5" dirty="0">
                <a:latin typeface="Times New Roman"/>
                <a:cs typeface="Times New Roman"/>
              </a:rPr>
              <a:t>ferent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shapes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forms,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one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which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i="1" spc="5" dirty="0">
                <a:latin typeface="Times New Roman"/>
                <a:cs typeface="Times New Roman"/>
              </a:rPr>
              <a:t>design</a:t>
            </a:r>
            <a:r>
              <a:rPr sz="1300" i="1" spc="50" dirty="0">
                <a:latin typeface="Times New Roman"/>
                <a:cs typeface="Times New Roman"/>
              </a:rPr>
              <a:t> </a:t>
            </a:r>
            <a:r>
              <a:rPr sz="1300" i="1" spc="5" dirty="0">
                <a:latin typeface="Times New Roman"/>
                <a:cs typeface="Times New Roman"/>
              </a:rPr>
              <a:t>space</a:t>
            </a:r>
            <a:r>
              <a:rPr sz="1300" dirty="0">
                <a:latin typeface="Times New Roman"/>
                <a:cs typeface="Times New Roman"/>
              </a:rPr>
              <a:t>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Such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7" baseline="4273" dirty="0" err="1">
                <a:latin typeface="Times New Roman"/>
                <a:cs typeface="Times New Roman"/>
              </a:rPr>
              <a:t>izations</a:t>
            </a:r>
            <a:r>
              <a:rPr sz="1950" baseline="4273" dirty="0">
                <a:latin typeface="Times New Roman"/>
                <a:cs typeface="Times New Roman"/>
              </a:rPr>
              <a:t> that </a:t>
            </a:r>
            <a:r>
              <a:rPr sz="1950" spc="7" baseline="4273" dirty="0">
                <a:latin typeface="Times New Roman"/>
                <a:cs typeface="Times New Roman"/>
              </a:rPr>
              <a:t>are</a:t>
            </a:r>
            <a:r>
              <a:rPr sz="195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suitable</a:t>
            </a:r>
            <a:r>
              <a:rPr sz="195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to</a:t>
            </a:r>
            <a:r>
              <a:rPr sz="195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pursue</a:t>
            </a:r>
            <a:r>
              <a:rPr sz="195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a</a:t>
            </a:r>
            <a:r>
              <a:rPr sz="195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g</a:t>
            </a:r>
            <a:r>
              <a:rPr sz="1950" spc="-52" baseline="4273" dirty="0">
                <a:latin typeface="Times New Roman"/>
                <a:cs typeface="Times New Roman"/>
              </a:rPr>
              <a:t>i</a:t>
            </a:r>
            <a:r>
              <a:rPr sz="1950" spc="-22" baseline="4273" dirty="0">
                <a:latin typeface="Times New Roman"/>
                <a:cs typeface="Times New Roman"/>
              </a:rPr>
              <a:t>v</a:t>
            </a:r>
            <a:r>
              <a:rPr sz="1950" spc="7" baseline="4273" dirty="0">
                <a:latin typeface="Times New Roman"/>
                <a:cs typeface="Times New Roman"/>
              </a:rPr>
              <a:t>en</a:t>
            </a:r>
            <a:r>
              <a:rPr sz="195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task</a:t>
            </a:r>
            <a:r>
              <a:rPr sz="195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in</a:t>
            </a:r>
            <a:r>
              <a:rPr sz="1950" baseline="4273" dirty="0">
                <a:latin typeface="Times New Roman"/>
                <a:cs typeface="Times New Roman"/>
              </a:rPr>
              <a:t> that </a:t>
            </a:r>
            <a:r>
              <a:rPr sz="1950" spc="-15" baseline="4273" dirty="0">
                <a:latin typeface="Times New Roman"/>
                <a:cs typeface="Times New Roman"/>
              </a:rPr>
              <a:t>field.</a:t>
            </a:r>
            <a:endParaRPr sz="1950" baseline="4273" dirty="0">
              <a:latin typeface="Times New Roman"/>
              <a:cs typeface="Times New Roman"/>
            </a:endParaRPr>
          </a:p>
          <a:p>
            <a:pPr marL="1814830" marR="1639570" algn="r">
              <a:lnSpc>
                <a:spcPct val="92100"/>
              </a:lnSpc>
              <a:spcBef>
                <a:spcPts val="20"/>
              </a:spcBef>
              <a:tabLst>
                <a:tab pos="6699884" algn="l"/>
                <a:tab pos="6884670" algn="l"/>
              </a:tabLst>
            </a:pP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realizes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descript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generali</a:t>
            </a:r>
            <a:r>
              <a:rPr sz="1300" dirty="0">
                <a:latin typeface="Times New Roman"/>
                <a:cs typeface="Times New Roman"/>
              </a:rPr>
              <a:t>z</a:t>
            </a:r>
            <a:r>
              <a:rPr sz="1300" spc="5" dirty="0">
                <a:latin typeface="Times New Roman"/>
                <a:cs typeface="Times New Roman"/>
              </a:rPr>
              <a:t>ation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permits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spec-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The</a:t>
            </a:r>
            <a:r>
              <a:rPr sz="1950" spc="217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remainder</a:t>
            </a:r>
            <a:r>
              <a:rPr sz="1950" spc="217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of</a:t>
            </a:r>
            <a:r>
              <a:rPr sz="1950" spc="217" baseline="4273" dirty="0">
                <a:latin typeface="Times New Roman"/>
                <a:cs typeface="Times New Roman"/>
              </a:rPr>
              <a:t> </a:t>
            </a:r>
            <a:r>
              <a:rPr sz="1950" baseline="4273" dirty="0">
                <a:latin typeface="Times New Roman"/>
                <a:cs typeface="Times New Roman"/>
              </a:rPr>
              <a:t>this</a:t>
            </a:r>
            <a:r>
              <a:rPr sz="1950" spc="217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paper</a:t>
            </a:r>
            <a:r>
              <a:rPr sz="1950" spc="217" baseline="4273" dirty="0">
                <a:latin typeface="Times New Roman"/>
                <a:cs typeface="Times New Roman"/>
              </a:rPr>
              <a:t> </a:t>
            </a:r>
            <a:r>
              <a:rPr sz="1950" baseline="4273" dirty="0">
                <a:latin typeface="Times New Roman"/>
                <a:cs typeface="Times New Roman"/>
              </a:rPr>
              <a:t>is</a:t>
            </a:r>
            <a:r>
              <a:rPr sz="1950" spc="217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o</a:t>
            </a:r>
            <a:r>
              <a:rPr sz="1950" spc="-37" baseline="4273" dirty="0">
                <a:latin typeface="Times New Roman"/>
                <a:cs typeface="Times New Roman"/>
              </a:rPr>
              <a:t>r</a:t>
            </a:r>
            <a:r>
              <a:rPr sz="1950" spc="-7" baseline="4273" dirty="0">
                <a:latin typeface="Times New Roman"/>
                <a:cs typeface="Times New Roman"/>
              </a:rPr>
              <a:t>g</a:t>
            </a:r>
            <a:r>
              <a:rPr sz="1950" spc="7" baseline="4273" dirty="0">
                <a:latin typeface="Times New Roman"/>
                <a:cs typeface="Times New Roman"/>
              </a:rPr>
              <a:t>anized</a:t>
            </a:r>
            <a:r>
              <a:rPr sz="1950" spc="217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as</a:t>
            </a:r>
            <a:r>
              <a:rPr sz="1950" spc="217" baseline="4273" dirty="0">
                <a:latin typeface="Times New Roman"/>
                <a:cs typeface="Times New Roman"/>
              </a:rPr>
              <a:t> </a:t>
            </a:r>
            <a:r>
              <a:rPr sz="1950" baseline="4273" dirty="0">
                <a:latin typeface="Times New Roman"/>
                <a:cs typeface="Times New Roman"/>
              </a:rPr>
              <a:t>foll</a:t>
            </a:r>
            <a:r>
              <a:rPr sz="1950" spc="-44" baseline="4273" dirty="0">
                <a:latin typeface="Times New Roman"/>
                <a:cs typeface="Times New Roman"/>
              </a:rPr>
              <a:t>o</a:t>
            </a:r>
            <a:r>
              <a:rPr sz="1950" spc="7" baseline="4273" dirty="0">
                <a:latin typeface="Times New Roman"/>
                <a:cs typeface="Times New Roman"/>
              </a:rPr>
              <a:t>ws:</a:t>
            </a:r>
            <a:r>
              <a:rPr lang="en-US" sz="195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The</a:t>
            </a:r>
            <a:r>
              <a:rPr sz="1950" spc="217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related</a:t>
            </a:r>
            <a:r>
              <a:rPr sz="1950" baseline="4273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ify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concrete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instance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–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it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layout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[8],</a:t>
            </a:r>
            <a:r>
              <a:rPr sz="1300" spc="1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visualization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[46],</a:t>
            </a:r>
            <a:r>
              <a:rPr sz="1300" spc="1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or</a:t>
            </a:r>
            <a:r>
              <a:rPr sz="1300" spc="1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-15" baseline="4273" dirty="0">
                <a:latin typeface="Times New Roman"/>
                <a:cs typeface="Times New Roman"/>
              </a:rPr>
              <a:t>w</a:t>
            </a:r>
            <a:r>
              <a:rPr sz="1950" spc="7" baseline="4273" dirty="0">
                <a:latin typeface="Times New Roman"/>
                <a:cs typeface="Times New Roman"/>
              </a:rPr>
              <a:t>ork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baseline="4273" dirty="0">
                <a:latin typeface="Times New Roman"/>
                <a:cs typeface="Times New Roman"/>
              </a:rPr>
              <a:t>is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summarized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in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Section</a:t>
            </a:r>
            <a:r>
              <a:rPr sz="1950" spc="157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2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and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from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baseline="4273" dirty="0">
                <a:latin typeface="Times New Roman"/>
                <a:cs typeface="Times New Roman"/>
              </a:rPr>
              <a:t>its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discussion,</a:t>
            </a:r>
            <a:r>
              <a:rPr sz="1950" spc="202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we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der</a:t>
            </a:r>
            <a:r>
              <a:rPr sz="1950" spc="-52" baseline="4273" dirty="0">
                <a:latin typeface="Times New Roman"/>
                <a:cs typeface="Times New Roman"/>
              </a:rPr>
              <a:t>i</a:t>
            </a:r>
            <a:r>
              <a:rPr sz="1950" spc="-22" baseline="4273" dirty="0">
                <a:latin typeface="Times New Roman"/>
                <a:cs typeface="Times New Roman"/>
              </a:rPr>
              <a:t>v</a:t>
            </a:r>
            <a:r>
              <a:rPr sz="1950" spc="7" baseline="4273" dirty="0">
                <a:latin typeface="Times New Roman"/>
                <a:cs typeface="Times New Roman"/>
              </a:rPr>
              <a:t>e</a:t>
            </a:r>
            <a:r>
              <a:rPr sz="1950" baseline="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combination</a:t>
            </a:r>
            <a:r>
              <a:rPr sz="1950" spc="75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of</a:t>
            </a:r>
            <a:r>
              <a:rPr sz="1950" spc="75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visualizations</a:t>
            </a:r>
            <a:r>
              <a:rPr sz="1950" spc="75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[28]</a:t>
            </a:r>
            <a:r>
              <a:rPr sz="1950" spc="75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–</a:t>
            </a:r>
            <a:r>
              <a:rPr sz="1950" spc="75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by</a:t>
            </a:r>
            <a:r>
              <a:rPr sz="1950" spc="75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making</a:t>
            </a:r>
            <a:r>
              <a:rPr sz="1950" spc="75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design</a:t>
            </a:r>
            <a:r>
              <a:rPr sz="1950" spc="75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choices</a:t>
            </a:r>
            <a:r>
              <a:rPr sz="1950" spc="75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along</a:t>
            </a:r>
            <a:r>
              <a:rPr lang="en-US" sz="1950" baseline="-4273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our task design space in Section </a:t>
            </a:r>
            <a:r>
              <a:rPr sz="1300" dirty="0">
                <a:latin typeface="Times New Roman"/>
                <a:cs typeface="Times New Roman"/>
              </a:rPr>
              <a:t>3.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-95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e then debate </a:t>
            </a:r>
            <a:r>
              <a:rPr sz="1300" dirty="0">
                <a:latin typeface="Times New Roman"/>
                <a:cs typeface="Times New Roman"/>
              </a:rPr>
              <a:t>its</a:t>
            </a:r>
            <a:r>
              <a:rPr sz="1300" spc="5" dirty="0">
                <a:latin typeface="Times New Roman"/>
                <a:cs typeface="Times New Roman"/>
              </a:rPr>
              <a:t> properties, lim-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a</a:t>
            </a:r>
            <a:r>
              <a:rPr sz="1950" spc="3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number</a:t>
            </a:r>
            <a:r>
              <a:rPr sz="1950" spc="3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of</a:t>
            </a:r>
            <a:r>
              <a:rPr sz="1950" spc="3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independent</a:t>
            </a:r>
            <a:r>
              <a:rPr sz="1950" spc="3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design</a:t>
            </a:r>
            <a:r>
              <a:rPr sz="1950" spc="3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dimensions.</a:t>
            </a:r>
            <a:r>
              <a:rPr sz="1950" spc="20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E</a:t>
            </a:r>
            <a:r>
              <a:rPr sz="1950" spc="-22" baseline="-4273" dirty="0">
                <a:latin typeface="Times New Roman"/>
                <a:cs typeface="Times New Roman"/>
              </a:rPr>
              <a:t>v</a:t>
            </a:r>
            <a:r>
              <a:rPr sz="1950" spc="7" baseline="-4273" dirty="0">
                <a:latin typeface="Times New Roman"/>
                <a:cs typeface="Times New Roman"/>
              </a:rPr>
              <a:t>en</a:t>
            </a:r>
            <a:r>
              <a:rPr sz="1950" spc="30" baseline="-4273" dirty="0">
                <a:latin typeface="Times New Roman"/>
                <a:cs typeface="Times New Roman"/>
              </a:rPr>
              <a:t> </a:t>
            </a:r>
            <a:r>
              <a:rPr sz="1950" baseline="-4273" dirty="0">
                <a:latin typeface="Times New Roman"/>
                <a:cs typeface="Times New Roman"/>
              </a:rPr>
              <a:t>last</a:t>
            </a:r>
            <a:r>
              <a:rPr sz="1950" spc="3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year</a:t>
            </a:r>
            <a:r>
              <a:rPr sz="1950" spc="-112" baseline="-4273" dirty="0">
                <a:latin typeface="Times New Roman"/>
                <a:cs typeface="Times New Roman"/>
              </a:rPr>
              <a:t>’</a:t>
            </a:r>
            <a:r>
              <a:rPr sz="1950" spc="7" baseline="-4273" dirty="0">
                <a:latin typeface="Times New Roman"/>
                <a:cs typeface="Times New Roman"/>
              </a:rPr>
              <a:t>s</a:t>
            </a:r>
            <a:r>
              <a:rPr sz="1950" spc="3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 err="1">
                <a:latin typeface="Times New Roman"/>
                <a:cs typeface="Times New Roman"/>
              </a:rPr>
              <a:t>Info</a:t>
            </a:r>
            <a:r>
              <a:rPr sz="1950" spc="-112" baseline="-4273" dirty="0" err="1">
                <a:latin typeface="Times New Roman"/>
                <a:cs typeface="Times New Roman"/>
              </a:rPr>
              <a:t>V</a:t>
            </a:r>
            <a:r>
              <a:rPr sz="1950" baseline="-4273" dirty="0" err="1">
                <a:latin typeface="Times New Roman"/>
                <a:cs typeface="Times New Roman"/>
              </a:rPr>
              <a:t>is</a:t>
            </a:r>
            <a:r>
              <a:rPr lang="en-US" sz="1950" baseline="-4273" dirty="0">
                <a:latin typeface="Times New Roman"/>
                <a:cs typeface="Times New Roman"/>
              </a:rPr>
              <a:t> </a:t>
            </a:r>
            <a:r>
              <a:rPr sz="1300" dirty="0" err="1">
                <a:latin typeface="Times New Roman"/>
                <a:cs typeface="Times New Roman"/>
              </a:rPr>
              <a:t>itations</a:t>
            </a:r>
            <a:r>
              <a:rPr sz="1300" dirty="0">
                <a:latin typeface="Times New Roman"/>
                <a:cs typeface="Times New Roman"/>
              </a:rPr>
              <a:t>,</a:t>
            </a:r>
            <a:r>
              <a:rPr sz="1300" spc="5" dirty="0">
                <a:latin typeface="Times New Roman"/>
                <a:cs typeface="Times New Roman"/>
              </a:rPr>
              <a:t> and applications </a:t>
            </a:r>
            <a:r>
              <a:rPr sz="1300" spc="-5" dirty="0">
                <a:latin typeface="Times New Roman"/>
                <a:cs typeface="Times New Roman"/>
              </a:rPr>
              <a:t>i</a:t>
            </a:r>
            <a:r>
              <a:rPr sz="1300" spc="5" dirty="0">
                <a:latin typeface="Times New Roman"/>
                <a:cs typeface="Times New Roman"/>
              </a:rPr>
              <a:t>n Section </a:t>
            </a:r>
            <a:r>
              <a:rPr sz="1300" dirty="0">
                <a:latin typeface="Times New Roman"/>
                <a:cs typeface="Times New Roman"/>
              </a:rPr>
              <a:t>4.</a:t>
            </a:r>
            <a:r>
              <a:rPr sz="1300" spc="9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This also includes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xamples of conference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recognized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increasing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importance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spaces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by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h</a:t>
            </a:r>
            <a:r>
              <a:rPr sz="1950" spc="-44" baseline="4273" dirty="0">
                <a:latin typeface="Times New Roman"/>
                <a:cs typeface="Times New Roman"/>
              </a:rPr>
              <a:t>o</a:t>
            </a:r>
            <a:r>
              <a:rPr sz="1950" spc="7" baseline="4273" dirty="0">
                <a:latin typeface="Times New Roman"/>
                <a:cs typeface="Times New Roman"/>
              </a:rPr>
              <a:t>w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some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of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the</a:t>
            </a:r>
            <a:r>
              <a:rPr sz="1950" spc="157" baseline="4273" dirty="0">
                <a:latin typeface="Times New Roman"/>
                <a:cs typeface="Times New Roman"/>
              </a:rPr>
              <a:t> </a:t>
            </a:r>
            <a:r>
              <a:rPr sz="1950" spc="-22" baseline="4273" dirty="0">
                <a:latin typeface="Times New Roman"/>
                <a:cs typeface="Times New Roman"/>
              </a:rPr>
              <a:t>e</a:t>
            </a:r>
            <a:r>
              <a:rPr sz="1950" spc="7" baseline="4273" dirty="0">
                <a:latin typeface="Times New Roman"/>
                <a:cs typeface="Times New Roman"/>
              </a:rPr>
              <a:t>xisting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task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taxonomies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can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be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-22" baseline="4273" dirty="0">
                <a:latin typeface="Times New Roman"/>
                <a:cs typeface="Times New Roman"/>
              </a:rPr>
              <a:t>e</a:t>
            </a:r>
            <a:r>
              <a:rPr sz="1950" spc="7" baseline="4273" dirty="0">
                <a:latin typeface="Times New Roman"/>
                <a:cs typeface="Times New Roman"/>
              </a:rPr>
              <a:t>xpressed</a:t>
            </a:r>
            <a:r>
              <a:rPr sz="1950" spc="165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as</a:t>
            </a:r>
            <a:r>
              <a:rPr sz="1950" spc="157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parts</a:t>
            </a:r>
            <a:r>
              <a:rPr sz="1950" baseline="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dedicating</a:t>
            </a:r>
            <a:r>
              <a:rPr sz="195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an</a:t>
            </a:r>
            <a:r>
              <a:rPr sz="195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entire</a:t>
            </a:r>
            <a:r>
              <a:rPr sz="195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session</a:t>
            </a:r>
            <a:r>
              <a:rPr sz="195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to</a:t>
            </a:r>
            <a:r>
              <a:rPr sz="195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them.</a:t>
            </a:r>
            <a:r>
              <a:rPr lang="en-US" sz="1950" baseline="-4273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our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</a:t>
            </a:r>
            <a:r>
              <a:rPr sz="1300" dirty="0">
                <a:latin typeface="Times New Roman"/>
                <a:cs typeface="Times New Roman"/>
              </a:rPr>
              <a:t>ce.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After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this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conceptual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part,</a:t>
            </a:r>
            <a:r>
              <a:rPr sz="1300" spc="10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Section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5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details</a:t>
            </a:r>
            <a:r>
              <a:rPr sz="1300" spc="8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endParaRPr sz="1300" dirty="0">
              <a:latin typeface="Times New Roman"/>
              <a:cs typeface="Times New Roman"/>
            </a:endParaRPr>
          </a:p>
          <a:p>
            <a:pPr marL="1814830" marR="1639570" indent="184785" algn="r">
              <a:lnSpc>
                <a:spcPts val="1270"/>
              </a:lnSpc>
              <a:spcBef>
                <a:spcPts val="370"/>
              </a:spcBef>
              <a:tabLst>
                <a:tab pos="6699884" algn="l"/>
              </a:tabLst>
            </a:pPr>
            <a:r>
              <a:rPr sz="1300" spc="-130" dirty="0">
                <a:latin typeface="Times New Roman"/>
                <a:cs typeface="Times New Roman"/>
              </a:rPr>
              <a:t>Y</a:t>
            </a:r>
            <a:r>
              <a:rPr sz="1300" dirty="0">
                <a:latin typeface="Times New Roman"/>
                <a:cs typeface="Times New Roman"/>
              </a:rPr>
              <a:t>et,</a:t>
            </a:r>
            <a:r>
              <a:rPr sz="1300" spc="-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information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visualization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more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than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representation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use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case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-22" baseline="8547" dirty="0">
                <a:latin typeface="Times New Roman"/>
                <a:cs typeface="Times New Roman"/>
              </a:rPr>
              <a:t>e</a:t>
            </a:r>
            <a:r>
              <a:rPr sz="1950" spc="7" baseline="8547" dirty="0">
                <a:latin typeface="Times New Roman"/>
                <a:cs typeface="Times New Roman"/>
              </a:rPr>
              <a:t>xample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of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h</a:t>
            </a:r>
            <a:r>
              <a:rPr sz="1950" spc="-44" baseline="8547" dirty="0">
                <a:latin typeface="Times New Roman"/>
                <a:cs typeface="Times New Roman"/>
              </a:rPr>
              <a:t>o</a:t>
            </a:r>
            <a:r>
              <a:rPr sz="1950" spc="7" baseline="8547" dirty="0">
                <a:latin typeface="Times New Roman"/>
                <a:cs typeface="Times New Roman"/>
              </a:rPr>
              <a:t>w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to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apply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the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general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design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space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to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the</a:t>
            </a:r>
            <a:r>
              <a:rPr sz="1950" spc="6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ap-</a:t>
            </a:r>
            <a:r>
              <a:rPr sz="1950" baseline="8547" dirty="0">
                <a:latin typeface="Times New Roman"/>
                <a:cs typeface="Times New Roman"/>
              </a:rPr>
              <a:t> </a:t>
            </a:r>
            <a:r>
              <a:rPr sz="1950" spc="7" baseline="-8547" dirty="0">
                <a:latin typeface="Times New Roman"/>
                <a:cs typeface="Times New Roman"/>
              </a:rPr>
              <a:t>alone.</a:t>
            </a:r>
            <a:r>
              <a:rPr lang="en-US" sz="1950" baseline="-8547" dirty="0">
                <a:latin typeface="Times New Roman"/>
                <a:cs typeface="Times New Roman"/>
              </a:rPr>
              <a:t> </a:t>
            </a:r>
            <a:r>
              <a:rPr sz="1950" baseline="-8547" dirty="0">
                <a:latin typeface="Times New Roman"/>
                <a:cs typeface="Times New Roman"/>
              </a:rPr>
              <a:t>It</a:t>
            </a:r>
            <a:r>
              <a:rPr sz="1950" spc="172" baseline="-8547" dirty="0">
                <a:latin typeface="Times New Roman"/>
                <a:cs typeface="Times New Roman"/>
              </a:rPr>
              <a:t> </a:t>
            </a:r>
            <a:r>
              <a:rPr sz="1950" spc="7" baseline="-8547" dirty="0">
                <a:latin typeface="Times New Roman"/>
                <a:cs typeface="Times New Roman"/>
              </a:rPr>
              <a:t>also</a:t>
            </a:r>
            <a:r>
              <a:rPr sz="1950" spc="179" baseline="-8547" dirty="0">
                <a:latin typeface="Times New Roman"/>
                <a:cs typeface="Times New Roman"/>
              </a:rPr>
              <a:t> </a:t>
            </a:r>
            <a:r>
              <a:rPr sz="1950" baseline="-8547" dirty="0">
                <a:latin typeface="Times New Roman"/>
                <a:cs typeface="Times New Roman"/>
              </a:rPr>
              <a:t>ta</a:t>
            </a:r>
            <a:r>
              <a:rPr sz="1950" spc="-15" baseline="-8547" dirty="0">
                <a:latin typeface="Times New Roman"/>
                <a:cs typeface="Times New Roman"/>
              </a:rPr>
              <a:t>k</a:t>
            </a:r>
            <a:r>
              <a:rPr sz="1950" spc="7" baseline="-8547" dirty="0">
                <a:latin typeface="Times New Roman"/>
                <a:cs typeface="Times New Roman"/>
              </a:rPr>
              <a:t>es</a:t>
            </a:r>
            <a:r>
              <a:rPr sz="1950" spc="172" baseline="-8547" dirty="0">
                <a:latin typeface="Times New Roman"/>
                <a:cs typeface="Times New Roman"/>
              </a:rPr>
              <a:t> </a:t>
            </a:r>
            <a:r>
              <a:rPr sz="1950" spc="7" baseline="-8547" dirty="0">
                <a:latin typeface="Times New Roman"/>
                <a:cs typeface="Times New Roman"/>
              </a:rPr>
              <a:t>into</a:t>
            </a:r>
            <a:r>
              <a:rPr sz="1950" spc="179" baseline="-8547" dirty="0">
                <a:latin typeface="Times New Roman"/>
                <a:cs typeface="Times New Roman"/>
              </a:rPr>
              <a:t> </a:t>
            </a:r>
            <a:r>
              <a:rPr sz="1950" spc="7" baseline="-8547" dirty="0">
                <a:latin typeface="Times New Roman"/>
                <a:cs typeface="Times New Roman"/>
              </a:rPr>
              <a:t>account</a:t>
            </a:r>
            <a:r>
              <a:rPr sz="1950" spc="172" baseline="-8547" dirty="0">
                <a:latin typeface="Times New Roman"/>
                <a:cs typeface="Times New Roman"/>
              </a:rPr>
              <a:t> </a:t>
            </a:r>
            <a:r>
              <a:rPr sz="1950" spc="7" baseline="-8547" dirty="0">
                <a:latin typeface="Times New Roman"/>
                <a:cs typeface="Times New Roman"/>
              </a:rPr>
              <a:t>the</a:t>
            </a:r>
            <a:r>
              <a:rPr sz="1950" spc="179" baseline="-8547" dirty="0">
                <a:latin typeface="Times New Roman"/>
                <a:cs typeface="Times New Roman"/>
              </a:rPr>
              <a:t> </a:t>
            </a:r>
            <a:r>
              <a:rPr sz="1950" spc="7" baseline="-8547" dirty="0">
                <a:latin typeface="Times New Roman"/>
                <a:cs typeface="Times New Roman"/>
              </a:rPr>
              <a:t>tasks</a:t>
            </a:r>
            <a:r>
              <a:rPr sz="1950" spc="172" baseline="-8547" dirty="0">
                <a:latin typeface="Times New Roman"/>
                <a:cs typeface="Times New Roman"/>
              </a:rPr>
              <a:t> </a:t>
            </a:r>
            <a:r>
              <a:rPr sz="1950" spc="7" baseline="-8547" dirty="0">
                <a:latin typeface="Times New Roman"/>
                <a:cs typeface="Times New Roman"/>
              </a:rPr>
              <a:t>the</a:t>
            </a:r>
            <a:r>
              <a:rPr sz="1950" spc="179" baseline="-8547" dirty="0">
                <a:latin typeface="Times New Roman"/>
                <a:cs typeface="Times New Roman"/>
              </a:rPr>
              <a:t> </a:t>
            </a:r>
            <a:r>
              <a:rPr sz="1950" spc="7" baseline="-8547" dirty="0">
                <a:latin typeface="Times New Roman"/>
                <a:cs typeface="Times New Roman"/>
              </a:rPr>
              <a:t>user</a:t>
            </a:r>
            <a:r>
              <a:rPr sz="1950" spc="172" baseline="-8547" dirty="0">
                <a:latin typeface="Times New Roman"/>
                <a:cs typeface="Times New Roman"/>
              </a:rPr>
              <a:t> </a:t>
            </a:r>
            <a:r>
              <a:rPr sz="1950" spc="7" baseline="-8547" dirty="0">
                <a:latin typeface="Times New Roman"/>
                <a:cs typeface="Times New Roman"/>
              </a:rPr>
              <a:t>wishes</a:t>
            </a:r>
            <a:r>
              <a:rPr sz="1950" spc="179" baseline="-8547" dirty="0">
                <a:latin typeface="Times New Roman"/>
                <a:cs typeface="Times New Roman"/>
              </a:rPr>
              <a:t> </a:t>
            </a:r>
            <a:r>
              <a:rPr sz="1950" spc="7" baseline="-8547" dirty="0">
                <a:latin typeface="Times New Roman"/>
                <a:cs typeface="Times New Roman"/>
              </a:rPr>
              <a:t>to</a:t>
            </a:r>
            <a:r>
              <a:rPr sz="1950" spc="172" baseline="-8547" dirty="0">
                <a:latin typeface="Times New Roman"/>
                <a:cs typeface="Times New Roman"/>
              </a:rPr>
              <a:t> </a:t>
            </a:r>
            <a:r>
              <a:rPr sz="1950" spc="7" baseline="-8547" dirty="0">
                <a:latin typeface="Times New Roman"/>
                <a:cs typeface="Times New Roman"/>
              </a:rPr>
              <a:t>pursue</a:t>
            </a:r>
            <a:r>
              <a:rPr lang="en-US" sz="1950" baseline="-8547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plication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domain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climate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impact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research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dr</a:t>
            </a:r>
            <a:r>
              <a:rPr sz="1300" spc="-15" dirty="0">
                <a:latin typeface="Times New Roman"/>
                <a:cs typeface="Times New Roman"/>
              </a:rPr>
              <a:t>a</a:t>
            </a:r>
            <a:r>
              <a:rPr sz="1300" spc="5" dirty="0">
                <a:latin typeface="Times New Roman"/>
                <a:cs typeface="Times New Roman"/>
              </a:rPr>
              <a:t>w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concrete</a:t>
            </a:r>
            <a:endParaRPr sz="1300" dirty="0">
              <a:latin typeface="Times New Roman"/>
              <a:cs typeface="Times New Roman"/>
            </a:endParaRPr>
          </a:p>
          <a:p>
            <a:pPr marL="1814830" marR="1639570" algn="just">
              <a:lnSpc>
                <a:spcPts val="1460"/>
              </a:lnSpc>
              <a:spcBef>
                <a:spcPts val="225"/>
              </a:spcBef>
            </a:pPr>
            <a:r>
              <a:rPr sz="1300" spc="5" dirty="0">
                <a:latin typeface="Times New Roman"/>
                <a:cs typeface="Times New Roman"/>
              </a:rPr>
              <a:t>with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representation.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literature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contains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wealth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 err="1">
                <a:latin typeface="Times New Roman"/>
                <a:cs typeface="Times New Roman"/>
              </a:rPr>
              <a:t>clas</a:t>
            </a:r>
            <a:r>
              <a:rPr sz="1300" spc="5" dirty="0">
                <a:latin typeface="Times New Roman"/>
                <a:cs typeface="Times New Roman"/>
              </a:rPr>
              <a:t>-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-15" baseline="8547" dirty="0">
                <a:latin typeface="Times New Roman"/>
                <a:cs typeface="Times New Roman"/>
              </a:rPr>
              <a:t>benefits</a:t>
            </a:r>
            <a:r>
              <a:rPr sz="1950" spc="17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from</a:t>
            </a:r>
            <a:r>
              <a:rPr sz="1950" spc="172" baseline="8547" dirty="0">
                <a:latin typeface="Times New Roman"/>
                <a:cs typeface="Times New Roman"/>
              </a:rPr>
              <a:t> </a:t>
            </a:r>
            <a:r>
              <a:rPr sz="1950" baseline="8547" dirty="0">
                <a:latin typeface="Times New Roman"/>
                <a:cs typeface="Times New Roman"/>
              </a:rPr>
              <a:t>it.</a:t>
            </a:r>
            <a:r>
              <a:rPr lang="en-US" sz="1950" baseline="8547" dirty="0">
                <a:latin typeface="Times New Roman"/>
                <a:cs typeface="Times New Roman"/>
              </a:rPr>
              <a:t> </a:t>
            </a:r>
            <a:r>
              <a:rPr sz="1950" spc="-67" baseline="8547" dirty="0">
                <a:latin typeface="Times New Roman"/>
                <a:cs typeface="Times New Roman"/>
              </a:rPr>
              <a:t>W</a:t>
            </a:r>
            <a:r>
              <a:rPr sz="1950" baseline="8547" dirty="0">
                <a:latin typeface="Times New Roman"/>
                <a:cs typeface="Times New Roman"/>
              </a:rPr>
              <a:t>ith</a:t>
            </a:r>
            <a:r>
              <a:rPr sz="1950" spc="172" baseline="8547" dirty="0">
                <a:latin typeface="Times New Roman"/>
                <a:cs typeface="Times New Roman"/>
              </a:rPr>
              <a:t> </a:t>
            </a:r>
            <a:r>
              <a:rPr sz="1950" baseline="8547" dirty="0">
                <a:latin typeface="Times New Roman"/>
                <a:cs typeface="Times New Roman"/>
              </a:rPr>
              <a:t>this</a:t>
            </a:r>
            <a:r>
              <a:rPr sz="1950" spc="172" baseline="8547" dirty="0">
                <a:latin typeface="Times New Roman"/>
                <a:cs typeface="Times New Roman"/>
              </a:rPr>
              <a:t> </a:t>
            </a:r>
            <a:r>
              <a:rPr sz="1950" spc="-22" baseline="8547" dirty="0">
                <a:latin typeface="Times New Roman"/>
                <a:cs typeface="Times New Roman"/>
              </a:rPr>
              <a:t>e</a:t>
            </a:r>
            <a:r>
              <a:rPr sz="1950" spc="7" baseline="8547" dirty="0">
                <a:latin typeface="Times New Roman"/>
                <a:cs typeface="Times New Roman"/>
              </a:rPr>
              <a:t>xample,</a:t>
            </a:r>
            <a:r>
              <a:rPr sz="1950" spc="217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we</a:t>
            </a:r>
            <a:r>
              <a:rPr sz="1950" spc="17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aim</a:t>
            </a:r>
            <a:r>
              <a:rPr sz="1950" spc="17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to</a:t>
            </a:r>
            <a:r>
              <a:rPr sz="1950" spc="17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sh</a:t>
            </a:r>
            <a:r>
              <a:rPr sz="1950" spc="-44" baseline="8547" dirty="0">
                <a:latin typeface="Times New Roman"/>
                <a:cs typeface="Times New Roman"/>
              </a:rPr>
              <a:t>o</a:t>
            </a:r>
            <a:r>
              <a:rPr sz="1950" spc="7" baseline="8547" dirty="0">
                <a:latin typeface="Times New Roman"/>
                <a:cs typeface="Times New Roman"/>
              </a:rPr>
              <a:t>w</a:t>
            </a:r>
            <a:r>
              <a:rPr sz="1950" spc="17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a</a:t>
            </a:r>
            <a:r>
              <a:rPr sz="1950" spc="17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feasible</a:t>
            </a:r>
            <a:r>
              <a:rPr sz="1950" spc="172" baseline="8547" dirty="0">
                <a:latin typeface="Times New Roman"/>
                <a:cs typeface="Times New Roman"/>
              </a:rPr>
              <a:t> </a:t>
            </a:r>
            <a:r>
              <a:rPr sz="1950" spc="-15" baseline="8547" dirty="0">
                <a:latin typeface="Times New Roman"/>
                <a:cs typeface="Times New Roman"/>
              </a:rPr>
              <a:t>w</a:t>
            </a:r>
            <a:r>
              <a:rPr sz="1950" spc="7" baseline="8547" dirty="0">
                <a:latin typeface="Times New Roman"/>
                <a:cs typeface="Times New Roman"/>
              </a:rPr>
              <a:t>ay</a:t>
            </a:r>
            <a:r>
              <a:rPr sz="1950" baseline="8547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sifications,</a:t>
            </a:r>
            <a:r>
              <a:rPr sz="1300" spc="-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taxonomies,</a:t>
            </a:r>
            <a:r>
              <a:rPr sz="1300" spc="-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-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fram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orks</a:t>
            </a:r>
            <a:r>
              <a:rPr sz="1300" spc="-5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-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describe</a:t>
            </a:r>
            <a:r>
              <a:rPr sz="1300" spc="-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these</a:t>
            </a:r>
            <a:r>
              <a:rPr sz="1300" spc="-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tasks: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lists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for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the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adaptation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of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the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design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space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baseline="8547" dirty="0">
                <a:latin typeface="Times New Roman"/>
                <a:cs typeface="Times New Roman"/>
              </a:rPr>
              <a:t>that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can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be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transferred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to</a:t>
            </a:r>
            <a:r>
              <a:rPr sz="1950" spc="8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other</a:t>
            </a:r>
            <a:r>
              <a:rPr sz="1950" baseline="8547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erbal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descriptions,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mathematical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models,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domain-specific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application</a:t>
            </a:r>
            <a:r>
              <a:rPr sz="1950" spc="89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domains</a:t>
            </a:r>
            <a:r>
              <a:rPr sz="1950" spc="89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as</a:t>
            </a:r>
            <a:r>
              <a:rPr sz="1950" spc="89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well.</a:t>
            </a:r>
            <a:r>
              <a:rPr lang="en-US" sz="1950" baseline="8547" dirty="0">
                <a:latin typeface="Times New Roman"/>
                <a:cs typeface="Times New Roman"/>
              </a:rPr>
              <a:t> </a:t>
            </a:r>
            <a:r>
              <a:rPr sz="1950" spc="-142" baseline="8547" dirty="0">
                <a:latin typeface="Times New Roman"/>
                <a:cs typeface="Times New Roman"/>
              </a:rPr>
              <a:t>W</a:t>
            </a:r>
            <a:r>
              <a:rPr sz="1950" spc="7" baseline="8547" dirty="0">
                <a:latin typeface="Times New Roman"/>
                <a:cs typeface="Times New Roman"/>
              </a:rPr>
              <a:t>e</a:t>
            </a:r>
            <a:r>
              <a:rPr sz="1950" spc="89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conclude</a:t>
            </a:r>
            <a:r>
              <a:rPr sz="1950" spc="89" baseline="8547" dirty="0">
                <a:latin typeface="Times New Roman"/>
                <a:cs typeface="Times New Roman"/>
              </a:rPr>
              <a:t> </a:t>
            </a:r>
            <a:r>
              <a:rPr sz="1950" baseline="8547" dirty="0">
                <a:latin typeface="Times New Roman"/>
                <a:cs typeface="Times New Roman"/>
              </a:rPr>
              <a:t>this</a:t>
            </a:r>
            <a:r>
              <a:rPr sz="1950" spc="89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paper</a:t>
            </a:r>
            <a:r>
              <a:rPr sz="1950" spc="89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by</a:t>
            </a:r>
            <a:r>
              <a:rPr sz="1950" spc="89" baseline="8547" dirty="0">
                <a:latin typeface="Times New Roman"/>
                <a:cs typeface="Times New Roman"/>
              </a:rPr>
              <a:t> </a:t>
            </a:r>
            <a:r>
              <a:rPr sz="1950" spc="-15" baseline="8547" dirty="0">
                <a:latin typeface="Times New Roman"/>
                <a:cs typeface="Times New Roman"/>
              </a:rPr>
              <a:t>briefly</a:t>
            </a:r>
            <a:r>
              <a:rPr sz="1950" spc="89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sha</a:t>
            </a:r>
            <a:r>
              <a:rPr sz="1950" spc="-44" baseline="8547" dirty="0">
                <a:latin typeface="Times New Roman"/>
                <a:cs typeface="Times New Roman"/>
              </a:rPr>
              <a:t>r</a:t>
            </a:r>
            <a:r>
              <a:rPr sz="1950" baseline="8547" dirty="0">
                <a:latin typeface="Times New Roman"/>
                <a:cs typeface="Times New Roman"/>
              </a:rPr>
              <a:t>-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collections,</a:t>
            </a:r>
            <a:r>
              <a:rPr sz="1300" spc="-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procedural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combinations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into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-15" dirty="0">
                <a:latin typeface="Times New Roman"/>
                <a:cs typeface="Times New Roman"/>
              </a:rPr>
              <a:t>orkfl</a:t>
            </a:r>
            <a:r>
              <a:rPr sz="1300" spc="-5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ws.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All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7" baseline="8547" dirty="0" err="1">
                <a:latin typeface="Times New Roman"/>
                <a:cs typeface="Times New Roman"/>
              </a:rPr>
              <a:t>ing</a:t>
            </a:r>
            <a:r>
              <a:rPr sz="1950" spc="11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our</a:t>
            </a:r>
            <a:r>
              <a:rPr sz="1950" spc="11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personal</a:t>
            </a:r>
            <a:r>
              <a:rPr sz="1950" spc="112" baseline="8547" dirty="0">
                <a:latin typeface="Times New Roman"/>
                <a:cs typeface="Times New Roman"/>
              </a:rPr>
              <a:t> </a:t>
            </a:r>
            <a:r>
              <a:rPr sz="1950" spc="-22" baseline="8547" dirty="0">
                <a:latin typeface="Times New Roman"/>
                <a:cs typeface="Times New Roman"/>
              </a:rPr>
              <a:t>e</a:t>
            </a:r>
            <a:r>
              <a:rPr sz="1950" spc="7" baseline="8547" dirty="0">
                <a:latin typeface="Times New Roman"/>
                <a:cs typeface="Times New Roman"/>
              </a:rPr>
              <a:t>xperience</a:t>
            </a:r>
            <a:r>
              <a:rPr sz="1950" spc="11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from</a:t>
            </a:r>
            <a:r>
              <a:rPr sz="1950" spc="112" baseline="8547" dirty="0">
                <a:latin typeface="Times New Roman"/>
                <a:cs typeface="Times New Roman"/>
              </a:rPr>
              <a:t> </a:t>
            </a:r>
            <a:r>
              <a:rPr sz="1950" spc="-15" baseline="8547" dirty="0">
                <a:latin typeface="Times New Roman"/>
                <a:cs typeface="Times New Roman"/>
              </a:rPr>
              <a:t>w</a:t>
            </a:r>
            <a:r>
              <a:rPr sz="1950" spc="7" baseline="8547" dirty="0">
                <a:latin typeface="Times New Roman"/>
                <a:cs typeface="Times New Roman"/>
              </a:rPr>
              <a:t>orking</a:t>
            </a:r>
            <a:r>
              <a:rPr sz="1950" spc="11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with</a:t>
            </a:r>
            <a:r>
              <a:rPr sz="1950" spc="11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the</a:t>
            </a:r>
            <a:r>
              <a:rPr sz="1950" spc="11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design</a:t>
            </a:r>
            <a:r>
              <a:rPr sz="1950" spc="11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space</a:t>
            </a:r>
            <a:r>
              <a:rPr sz="1950" spc="112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and</a:t>
            </a:r>
            <a:r>
              <a:rPr sz="1950" baseline="8547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these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ser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respect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purpose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well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which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y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</a:t>
            </a:r>
            <a:r>
              <a:rPr sz="1300" spc="-25" dirty="0">
                <a:latin typeface="Times New Roman"/>
                <a:cs typeface="Times New Roman"/>
              </a:rPr>
              <a:t>a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been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de-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pointing</a:t>
            </a:r>
            <a:r>
              <a:rPr sz="1950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out</a:t>
            </a:r>
            <a:r>
              <a:rPr sz="1950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directions</a:t>
            </a:r>
            <a:r>
              <a:rPr sz="1950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for</a:t>
            </a:r>
            <a:r>
              <a:rPr sz="1950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future</a:t>
            </a:r>
            <a:r>
              <a:rPr sz="1950" baseline="8547" dirty="0">
                <a:latin typeface="Times New Roman"/>
                <a:cs typeface="Times New Roman"/>
              </a:rPr>
              <a:t> </a:t>
            </a:r>
            <a:r>
              <a:rPr sz="1950" spc="-15" baseline="8547" dirty="0">
                <a:latin typeface="Times New Roman"/>
                <a:cs typeface="Times New Roman"/>
              </a:rPr>
              <a:t>w</a:t>
            </a:r>
            <a:r>
              <a:rPr sz="1950" spc="7" baseline="8547" dirty="0">
                <a:latin typeface="Times New Roman"/>
                <a:cs typeface="Times New Roman"/>
              </a:rPr>
              <a:t>ork</a:t>
            </a:r>
            <a:r>
              <a:rPr sz="1950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in</a:t>
            </a:r>
            <a:r>
              <a:rPr sz="1950" baseline="8547" dirty="0">
                <a:latin typeface="Times New Roman"/>
                <a:cs typeface="Times New Roman"/>
              </a:rPr>
              <a:t> </a:t>
            </a:r>
            <a:r>
              <a:rPr sz="1950" spc="7" baseline="8547" dirty="0">
                <a:latin typeface="Times New Roman"/>
                <a:cs typeface="Times New Roman"/>
              </a:rPr>
              <a:t>Section</a:t>
            </a:r>
            <a:r>
              <a:rPr sz="1950" baseline="8547" dirty="0">
                <a:latin typeface="Times New Roman"/>
                <a:cs typeface="Times New Roman"/>
              </a:rPr>
              <a:t> 6.</a:t>
            </a:r>
          </a:p>
          <a:p>
            <a:pPr marL="1814830" algn="just">
              <a:lnSpc>
                <a:spcPts val="1375"/>
              </a:lnSpc>
            </a:pPr>
            <a:r>
              <a:rPr sz="1300" spc="-15" dirty="0" err="1">
                <a:latin typeface="Times New Roman"/>
                <a:cs typeface="Times New Roman"/>
              </a:rPr>
              <a:t>v</a:t>
            </a:r>
            <a:r>
              <a:rPr sz="1300" spc="5" dirty="0" err="1">
                <a:latin typeface="Times New Roman"/>
                <a:cs typeface="Times New Roman"/>
              </a:rPr>
              <a:t>eloped</a:t>
            </a:r>
            <a:r>
              <a:rPr sz="1300" spc="5" dirty="0">
                <a:latin typeface="Times New Roman"/>
                <a:cs typeface="Times New Roman"/>
              </a:rPr>
              <a:t>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</a:t>
            </a:r>
            <a:r>
              <a:rPr sz="1300" spc="-55" dirty="0">
                <a:latin typeface="Times New Roman"/>
                <a:cs typeface="Times New Roman"/>
              </a:rPr>
              <a:t>r</a:t>
            </a:r>
            <a:r>
              <a:rPr sz="1300" dirty="0">
                <a:latin typeface="Times New Roman"/>
                <a:cs typeface="Times New Roman"/>
              </a:rPr>
              <a:t>,</a:t>
            </a:r>
            <a:r>
              <a:rPr sz="1300" spc="9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research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question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consolidate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them</a:t>
            </a:r>
            <a:endParaRPr sz="1300" dirty="0">
              <a:latin typeface="Times New Roman"/>
              <a:cs typeface="Times New Roman"/>
            </a:endParaRPr>
          </a:p>
          <a:p>
            <a:pPr marL="1814830" algn="just">
              <a:lnSpc>
                <a:spcPts val="1460"/>
              </a:lnSpc>
            </a:pPr>
            <a:r>
              <a:rPr sz="1300" spc="5" dirty="0">
                <a:latin typeface="Times New Roman"/>
                <a:cs typeface="Times New Roman"/>
              </a:rPr>
              <a:t>under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hood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one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common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still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open,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en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though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b="1" spc="7" baseline="21367" dirty="0">
                <a:latin typeface="Arial"/>
                <a:cs typeface="Arial"/>
              </a:rPr>
              <a:t>2</a:t>
            </a:r>
            <a:r>
              <a:rPr lang="en-US" sz="1950" b="1" baseline="21367" dirty="0">
                <a:latin typeface="Arial"/>
                <a:cs typeface="Arial"/>
              </a:rPr>
              <a:t> </a:t>
            </a:r>
            <a:r>
              <a:rPr sz="1950" b="1" spc="104" baseline="21367" dirty="0">
                <a:latin typeface="Arial"/>
                <a:cs typeface="Arial"/>
              </a:rPr>
              <a:t>R</a:t>
            </a:r>
            <a:r>
              <a:rPr sz="1575" b="1" spc="97" baseline="26455" dirty="0">
                <a:latin typeface="Arial"/>
                <a:cs typeface="Arial"/>
              </a:rPr>
              <a:t>E</a:t>
            </a:r>
            <a:r>
              <a:rPr sz="1575" b="1" spc="89" baseline="26455" dirty="0">
                <a:latin typeface="Arial"/>
                <a:cs typeface="Arial"/>
              </a:rPr>
              <a:t>L</a:t>
            </a:r>
            <a:r>
              <a:rPr sz="1575" b="1" spc="-44" baseline="26455" dirty="0">
                <a:latin typeface="Arial"/>
                <a:cs typeface="Arial"/>
              </a:rPr>
              <a:t>A</a:t>
            </a:r>
            <a:r>
              <a:rPr sz="1575" b="1" spc="89" baseline="26455" dirty="0">
                <a:latin typeface="Arial"/>
                <a:cs typeface="Arial"/>
              </a:rPr>
              <a:t>T</a:t>
            </a:r>
            <a:r>
              <a:rPr sz="1575" b="1" spc="97" baseline="26455" dirty="0">
                <a:latin typeface="Arial"/>
                <a:cs typeface="Arial"/>
              </a:rPr>
              <a:t>E</a:t>
            </a:r>
            <a:r>
              <a:rPr sz="1575" b="1" baseline="26455" dirty="0">
                <a:latin typeface="Arial"/>
                <a:cs typeface="Arial"/>
              </a:rPr>
              <a:t>D</a:t>
            </a:r>
            <a:r>
              <a:rPr sz="1575" b="1" spc="202" baseline="26455" dirty="0">
                <a:latin typeface="Arial"/>
                <a:cs typeface="Arial"/>
              </a:rPr>
              <a:t> </a:t>
            </a:r>
            <a:r>
              <a:rPr sz="1950" b="1" spc="75" baseline="21367" dirty="0">
                <a:latin typeface="Arial"/>
                <a:cs typeface="Arial"/>
              </a:rPr>
              <a:t>W</a:t>
            </a:r>
            <a:r>
              <a:rPr sz="1575" b="1" spc="97" baseline="26455" dirty="0">
                <a:latin typeface="Arial"/>
                <a:cs typeface="Arial"/>
              </a:rPr>
              <a:t>ORK</a:t>
            </a:r>
            <a:endParaRPr sz="1575" baseline="26455" dirty="0">
              <a:latin typeface="Arial"/>
              <a:cs typeface="Arial"/>
            </a:endParaRPr>
          </a:p>
          <a:p>
            <a:pPr marL="1814830" marR="1639570" algn="r">
              <a:lnSpc>
                <a:spcPct val="94800"/>
              </a:lnSpc>
              <a:spcBef>
                <a:spcPts val="30"/>
              </a:spcBef>
              <a:tabLst>
                <a:tab pos="6514465" algn="l"/>
                <a:tab pos="6699884" algn="l"/>
              </a:tabLst>
            </a:pPr>
            <a:r>
              <a:rPr sz="1300" dirty="0">
                <a:latin typeface="Times New Roman"/>
                <a:cs typeface="Times New Roman"/>
              </a:rPr>
              <a:t>it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has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been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sh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wn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on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smaller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scale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such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combination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into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The</a:t>
            </a:r>
            <a:r>
              <a:rPr sz="1950" spc="-52" baseline="2136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concept</a:t>
            </a:r>
            <a:r>
              <a:rPr sz="1950" spc="-52" baseline="2136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of</a:t>
            </a:r>
            <a:r>
              <a:rPr sz="1950" spc="-52" baseline="2136" dirty="0">
                <a:latin typeface="Times New Roman"/>
                <a:cs typeface="Times New Roman"/>
              </a:rPr>
              <a:t> </a:t>
            </a:r>
            <a:r>
              <a:rPr sz="1950" i="1" spc="7" baseline="2136" dirty="0">
                <a:latin typeface="Times New Roman"/>
                <a:cs typeface="Times New Roman"/>
              </a:rPr>
              <a:t>tasks</a:t>
            </a:r>
            <a:r>
              <a:rPr sz="1950" i="1" spc="-52" baseline="2136" dirty="0">
                <a:latin typeface="Times New Roman"/>
                <a:cs typeface="Times New Roman"/>
              </a:rPr>
              <a:t> </a:t>
            </a:r>
            <a:r>
              <a:rPr sz="1950" spc="-22" baseline="2136" dirty="0">
                <a:latin typeface="Times New Roman"/>
                <a:cs typeface="Times New Roman"/>
              </a:rPr>
              <a:t>e</a:t>
            </a:r>
            <a:r>
              <a:rPr sz="1950" spc="7" baseline="2136" dirty="0">
                <a:latin typeface="Times New Roman"/>
                <a:cs typeface="Times New Roman"/>
              </a:rPr>
              <a:t>xhibits</a:t>
            </a:r>
            <a:r>
              <a:rPr sz="1950" spc="-52" baseline="2136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numerous</a:t>
            </a:r>
            <a:r>
              <a:rPr sz="1950" spc="-52" baseline="2136" dirty="0">
                <a:latin typeface="Times New Roman"/>
                <a:cs typeface="Times New Roman"/>
              </a:rPr>
              <a:t> </a:t>
            </a:r>
            <a:r>
              <a:rPr sz="1950" spc="-22" baseline="2136" dirty="0">
                <a:latin typeface="Times New Roman"/>
                <a:cs typeface="Times New Roman"/>
              </a:rPr>
              <a:t>f</a:t>
            </a:r>
            <a:r>
              <a:rPr sz="1950" spc="7" baseline="2136" dirty="0">
                <a:latin typeface="Times New Roman"/>
                <a:cs typeface="Times New Roman"/>
              </a:rPr>
              <a:t>acets</a:t>
            </a:r>
            <a:r>
              <a:rPr sz="1950" spc="-52" baseline="2136" dirty="0">
                <a:latin typeface="Times New Roman"/>
                <a:cs typeface="Times New Roman"/>
              </a:rPr>
              <a:t> </a:t>
            </a:r>
            <a:r>
              <a:rPr sz="1950" baseline="2136" dirty="0">
                <a:latin typeface="Times New Roman"/>
                <a:cs typeface="Times New Roman"/>
              </a:rPr>
              <a:t>that</a:t>
            </a:r>
            <a:r>
              <a:rPr sz="1950" spc="-52" baseline="2136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are</a:t>
            </a:r>
            <a:r>
              <a:rPr sz="1950" spc="-52" baseline="2136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also</a:t>
            </a:r>
            <a:r>
              <a:rPr sz="1950" spc="-52" baseline="2136" dirty="0">
                <a:latin typeface="Times New Roman"/>
                <a:cs typeface="Times New Roman"/>
              </a:rPr>
              <a:t> </a:t>
            </a:r>
            <a:r>
              <a:rPr sz="1950" spc="-7" baseline="2136" dirty="0">
                <a:latin typeface="Times New Roman"/>
                <a:cs typeface="Times New Roman"/>
              </a:rPr>
              <a:t>reflected</a:t>
            </a:r>
            <a:r>
              <a:rPr sz="1950" spc="-52" baseline="2136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in</a:t>
            </a:r>
            <a:r>
              <a:rPr sz="1950" baseline="2136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common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fram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ork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can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useful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ende</a:t>
            </a:r>
            <a:r>
              <a:rPr sz="1300" spc="-25" dirty="0">
                <a:latin typeface="Times New Roman"/>
                <a:cs typeface="Times New Roman"/>
              </a:rPr>
              <a:t>av</a:t>
            </a:r>
            <a:r>
              <a:rPr sz="1300" spc="5" dirty="0">
                <a:latin typeface="Times New Roman"/>
                <a:cs typeface="Times New Roman"/>
              </a:rPr>
              <a:t>or</a:t>
            </a:r>
            <a:r>
              <a:rPr sz="1300" dirty="0">
                <a:latin typeface="Times New Roman"/>
                <a:cs typeface="Times New Roman"/>
              </a:rPr>
              <a:t> [9, </a:t>
            </a:r>
            <a:r>
              <a:rPr sz="1300" spc="5" dirty="0">
                <a:latin typeface="Times New Roman"/>
                <a:cs typeface="Times New Roman"/>
              </a:rPr>
              <a:t>21].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the</a:t>
            </a:r>
            <a:r>
              <a:rPr sz="1950" spc="97" baseline="2136" dirty="0">
                <a:latin typeface="Times New Roman"/>
                <a:cs typeface="Times New Roman"/>
              </a:rPr>
              <a:t> </a:t>
            </a:r>
            <a:r>
              <a:rPr sz="1950" spc="-22" baseline="2136" dirty="0">
                <a:latin typeface="Times New Roman"/>
                <a:cs typeface="Times New Roman"/>
              </a:rPr>
              <a:t>e</a:t>
            </a:r>
            <a:r>
              <a:rPr sz="1950" spc="7" baseline="2136" dirty="0">
                <a:latin typeface="Times New Roman"/>
                <a:cs typeface="Times New Roman"/>
              </a:rPr>
              <a:t>xisting</a:t>
            </a:r>
            <a:r>
              <a:rPr sz="1950" spc="97" baseline="2136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body</a:t>
            </a:r>
            <a:r>
              <a:rPr sz="1950" spc="97" baseline="2136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of</a:t>
            </a:r>
            <a:r>
              <a:rPr sz="1950" spc="97" baseline="2136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research</a:t>
            </a:r>
            <a:r>
              <a:rPr sz="1950" spc="97" baseline="2136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on</a:t>
            </a:r>
            <a:r>
              <a:rPr sz="1950" spc="97" baseline="2136" dirty="0">
                <a:latin typeface="Times New Roman"/>
                <a:cs typeface="Times New Roman"/>
              </a:rPr>
              <a:t> </a:t>
            </a:r>
            <a:r>
              <a:rPr sz="1950" baseline="2136" dirty="0">
                <a:latin typeface="Times New Roman"/>
                <a:cs typeface="Times New Roman"/>
              </a:rPr>
              <a:t>that</a:t>
            </a:r>
            <a:r>
              <a:rPr sz="1950" spc="97" baseline="2136" dirty="0">
                <a:latin typeface="Times New Roman"/>
                <a:cs typeface="Times New Roman"/>
              </a:rPr>
              <a:t> </a:t>
            </a:r>
            <a:r>
              <a:rPr sz="1950" baseline="2136" dirty="0">
                <a:latin typeface="Times New Roman"/>
                <a:cs typeface="Times New Roman"/>
              </a:rPr>
              <a:t>topic.</a:t>
            </a:r>
            <a:r>
              <a:rPr lang="en-US" sz="1950" baseline="2136" dirty="0">
                <a:latin typeface="Times New Roman"/>
                <a:cs typeface="Times New Roman"/>
              </a:rPr>
              <a:t> </a:t>
            </a:r>
            <a:r>
              <a:rPr sz="1950" spc="7" baseline="2136" dirty="0">
                <a:latin typeface="Times New Roman"/>
                <a:cs typeface="Times New Roman"/>
              </a:rPr>
              <a:t>Commonl</a:t>
            </a:r>
            <a:r>
              <a:rPr sz="1950" spc="-127" baseline="2136" dirty="0">
                <a:latin typeface="Times New Roman"/>
                <a:cs typeface="Times New Roman"/>
              </a:rPr>
              <a:t>y</a:t>
            </a:r>
            <a:r>
              <a:rPr sz="1950" baseline="2136" dirty="0">
                <a:latin typeface="Times New Roman"/>
                <a:cs typeface="Times New Roman"/>
              </a:rPr>
              <a:t>,</a:t>
            </a:r>
            <a:r>
              <a:rPr sz="1950" spc="120" baseline="2136" dirty="0">
                <a:latin typeface="Times New Roman"/>
                <a:cs typeface="Times New Roman"/>
              </a:rPr>
              <a:t> </a:t>
            </a:r>
            <a:r>
              <a:rPr sz="1950" i="1" spc="7" baseline="2136" dirty="0">
                <a:latin typeface="Times New Roman"/>
                <a:cs typeface="Times New Roman"/>
              </a:rPr>
              <a:t>visualization </a:t>
            </a:r>
            <a:r>
              <a:rPr sz="1950" spc="7" baseline="-4273" dirty="0">
                <a:latin typeface="Times New Roman"/>
                <a:cs typeface="Times New Roman"/>
              </a:rPr>
              <a:t>In</a:t>
            </a:r>
            <a:r>
              <a:rPr sz="1950" spc="179" baseline="-4273" dirty="0">
                <a:latin typeface="Times New Roman"/>
                <a:cs typeface="Times New Roman"/>
              </a:rPr>
              <a:t> </a:t>
            </a:r>
            <a:r>
              <a:rPr sz="1950" baseline="-4273" dirty="0">
                <a:latin typeface="Times New Roman"/>
                <a:cs typeface="Times New Roman"/>
              </a:rPr>
              <a:t>this</a:t>
            </a:r>
            <a:r>
              <a:rPr sz="1950" spc="17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pape</a:t>
            </a:r>
            <a:r>
              <a:rPr sz="1950" spc="-82" baseline="-4273" dirty="0">
                <a:latin typeface="Times New Roman"/>
                <a:cs typeface="Times New Roman"/>
              </a:rPr>
              <a:t>r</a:t>
            </a:r>
            <a:r>
              <a:rPr sz="1950" baseline="-4273" dirty="0">
                <a:latin typeface="Times New Roman"/>
                <a:cs typeface="Times New Roman"/>
              </a:rPr>
              <a:t>,</a:t>
            </a:r>
            <a:r>
              <a:rPr sz="1950" spc="217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we</a:t>
            </a:r>
            <a:r>
              <a:rPr sz="1950" spc="17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aim</a:t>
            </a:r>
            <a:r>
              <a:rPr sz="1950" spc="17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to</a:t>
            </a:r>
            <a:r>
              <a:rPr sz="1950" spc="17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g</a:t>
            </a:r>
            <a:r>
              <a:rPr sz="1950" spc="-52" baseline="-4273" dirty="0">
                <a:latin typeface="Times New Roman"/>
                <a:cs typeface="Times New Roman"/>
              </a:rPr>
              <a:t>i</a:t>
            </a:r>
            <a:r>
              <a:rPr sz="1950" spc="-22" baseline="-4273" dirty="0">
                <a:latin typeface="Times New Roman"/>
                <a:cs typeface="Times New Roman"/>
              </a:rPr>
              <a:t>v</a:t>
            </a:r>
            <a:r>
              <a:rPr sz="1950" spc="7" baseline="-4273" dirty="0">
                <a:latin typeface="Times New Roman"/>
                <a:cs typeface="Times New Roman"/>
              </a:rPr>
              <a:t>e</a:t>
            </a:r>
            <a:r>
              <a:rPr sz="1950" spc="17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a</a:t>
            </a:r>
            <a:r>
              <a:rPr sz="1950" spc="172" baseline="-4273" dirty="0">
                <a:latin typeface="Times New Roman"/>
                <a:cs typeface="Times New Roman"/>
              </a:rPr>
              <a:t> </a:t>
            </a:r>
            <a:r>
              <a:rPr sz="1950" spc="-22" baseline="-4273" dirty="0">
                <a:latin typeface="Times New Roman"/>
                <a:cs typeface="Times New Roman"/>
              </a:rPr>
              <a:t>first</a:t>
            </a:r>
            <a:r>
              <a:rPr sz="1950" spc="17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answer</a:t>
            </a:r>
            <a:r>
              <a:rPr sz="1950" spc="17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to</a:t>
            </a:r>
            <a:r>
              <a:rPr sz="1950" spc="179" baseline="-4273" dirty="0">
                <a:latin typeface="Times New Roman"/>
                <a:cs typeface="Times New Roman"/>
              </a:rPr>
              <a:t> </a:t>
            </a:r>
            <a:r>
              <a:rPr sz="1950" baseline="-4273" dirty="0">
                <a:latin typeface="Times New Roman"/>
                <a:cs typeface="Times New Roman"/>
              </a:rPr>
              <a:t>this</a:t>
            </a:r>
            <a:r>
              <a:rPr sz="1950" spc="172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research</a:t>
            </a:r>
            <a:r>
              <a:rPr sz="1950" spc="17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ques-</a:t>
            </a:r>
            <a:r>
              <a:rPr lang="en-US" sz="1950" baseline="-4273" dirty="0">
                <a:latin typeface="Times New Roman"/>
                <a:cs typeface="Times New Roman"/>
              </a:rPr>
              <a:t> </a:t>
            </a:r>
            <a:r>
              <a:rPr sz="1300" i="1" spc="5" dirty="0">
                <a:latin typeface="Times New Roman"/>
                <a:cs typeface="Times New Roman"/>
              </a:rPr>
              <a:t>tasks</a:t>
            </a:r>
            <a:r>
              <a:rPr sz="1300" i="1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are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understood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as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act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dirty="0">
                <a:latin typeface="Times New Roman"/>
                <a:cs typeface="Times New Roman"/>
              </a:rPr>
              <a:t>vities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carried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out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interact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ely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on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tion</a:t>
            </a:r>
            <a:r>
              <a:rPr sz="1950" spc="8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by</a:t>
            </a:r>
            <a:r>
              <a:rPr sz="1950" spc="8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contri</a:t>
            </a:r>
            <a:r>
              <a:rPr sz="1950" spc="-37" baseline="-4273" dirty="0">
                <a:latin typeface="Times New Roman"/>
                <a:cs typeface="Times New Roman"/>
              </a:rPr>
              <a:t>b</a:t>
            </a:r>
            <a:r>
              <a:rPr sz="1950" spc="7" baseline="-4273" dirty="0">
                <a:latin typeface="Times New Roman"/>
                <a:cs typeface="Times New Roman"/>
              </a:rPr>
              <a:t>uting</a:t>
            </a:r>
            <a:r>
              <a:rPr sz="1950" spc="82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such</a:t>
            </a:r>
            <a:r>
              <a:rPr sz="1950" spc="8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a</a:t>
            </a:r>
            <a:r>
              <a:rPr sz="1950" spc="8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design</a:t>
            </a:r>
            <a:r>
              <a:rPr sz="1950" spc="8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space</a:t>
            </a:r>
            <a:r>
              <a:rPr sz="1950" spc="82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for</a:t>
            </a:r>
            <a:r>
              <a:rPr sz="1950" spc="89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visualization</a:t>
            </a:r>
            <a:r>
              <a:rPr sz="1950" spc="89" baseline="-4273" dirty="0">
                <a:latin typeface="Times New Roman"/>
                <a:cs typeface="Times New Roman"/>
              </a:rPr>
              <a:t> </a:t>
            </a:r>
            <a:r>
              <a:rPr sz="1950" baseline="-4273" dirty="0">
                <a:latin typeface="Times New Roman"/>
                <a:cs typeface="Times New Roman"/>
              </a:rPr>
              <a:t>tasks.</a:t>
            </a:r>
            <a:r>
              <a:rPr lang="en-US" sz="1950" baseline="-4273" dirty="0">
                <a:latin typeface="Times New Roman"/>
                <a:cs typeface="Times New Roman"/>
              </a:rPr>
              <a:t> </a:t>
            </a:r>
            <a:r>
              <a:rPr sz="1950" spc="7" baseline="-4273" dirty="0">
                <a:latin typeface="Times New Roman"/>
                <a:cs typeface="Times New Roman"/>
              </a:rPr>
              <a:t>This</a:t>
            </a:r>
            <a:r>
              <a:rPr lang="en-US" sz="1950" baseline="-4273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data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representation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particular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reason.</a:t>
            </a:r>
            <a:r>
              <a:rPr sz="1300" spc="11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</a:t>
            </a:r>
            <a:r>
              <a:rPr sz="1300" spc="-50" dirty="0">
                <a:latin typeface="Times New Roman"/>
                <a:cs typeface="Times New Roman"/>
              </a:rPr>
              <a:t>n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es</a:t>
            </a:r>
            <a:r>
              <a:rPr sz="1300" spc="-5" dirty="0">
                <a:latin typeface="Times New Roman"/>
                <a:cs typeface="Times New Roman"/>
              </a:rPr>
              <a:t>t</a:t>
            </a:r>
            <a:r>
              <a:rPr sz="1300" dirty="0">
                <a:latin typeface="Times New Roman"/>
                <a:cs typeface="Times New Roman"/>
              </a:rPr>
              <a:t>i</a:t>
            </a:r>
            <a:r>
              <a:rPr sz="1300" spc="-5" dirty="0">
                <a:latin typeface="Times New Roman"/>
                <a:cs typeface="Times New Roman"/>
              </a:rPr>
              <a:t>g</a:t>
            </a:r>
            <a:r>
              <a:rPr sz="1300" spc="5" dirty="0">
                <a:latin typeface="Times New Roman"/>
                <a:cs typeface="Times New Roman"/>
              </a:rPr>
              <a:t>ation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dirty="0">
                <a:latin typeface="Times New Roman"/>
                <a:cs typeface="Times New Roman"/>
              </a:rPr>
              <a:t> contri</a:t>
            </a:r>
            <a:r>
              <a:rPr sz="1300" spc="-25" dirty="0">
                <a:latin typeface="Times New Roman"/>
                <a:cs typeface="Times New Roman"/>
              </a:rPr>
              <a:t>b</a:t>
            </a:r>
            <a:r>
              <a:rPr sz="1300" spc="5" dirty="0">
                <a:latin typeface="Times New Roman"/>
                <a:cs typeface="Times New Roman"/>
              </a:rPr>
              <a:t>ution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ofold.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First,</a:t>
            </a:r>
            <a:r>
              <a:rPr sz="1300" spc="8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it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der</a:t>
            </a:r>
            <a:r>
              <a:rPr sz="1300" spc="-35" dirty="0">
                <a:latin typeface="Times New Roman"/>
                <a:cs typeface="Times New Roman"/>
              </a:rPr>
              <a:t>i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es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abstract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design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space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that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visualization</a:t>
            </a:r>
            <a:r>
              <a:rPr sz="1950" spc="12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tasks</a:t>
            </a:r>
            <a:r>
              <a:rPr sz="1950" spc="12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has</a:t>
            </a:r>
            <a:r>
              <a:rPr sz="1950" spc="12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the</a:t>
            </a:r>
            <a:r>
              <a:rPr sz="1950" spc="12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aim</a:t>
            </a:r>
            <a:r>
              <a:rPr sz="1950" spc="12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to</a:t>
            </a:r>
            <a:r>
              <a:rPr sz="1950" spc="120" baseline="4273" dirty="0">
                <a:latin typeface="Times New Roman"/>
                <a:cs typeface="Times New Roman"/>
              </a:rPr>
              <a:t> </a:t>
            </a:r>
            <a:r>
              <a:rPr sz="1950" b="1" spc="7" baseline="4273" dirty="0">
                <a:latin typeface="Times New Roman"/>
                <a:cs typeface="Times New Roman"/>
              </a:rPr>
              <a:t>establish</a:t>
            </a:r>
            <a:r>
              <a:rPr sz="1950" b="1" spc="120" baseline="4273" dirty="0">
                <a:latin typeface="Times New Roman"/>
                <a:cs typeface="Times New Roman"/>
              </a:rPr>
              <a:t> </a:t>
            </a:r>
            <a:r>
              <a:rPr sz="1950" b="1" spc="-30" baseline="4273" dirty="0">
                <a:latin typeface="Times New Roman"/>
                <a:cs typeface="Times New Roman"/>
              </a:rPr>
              <a:t>r</a:t>
            </a:r>
            <a:r>
              <a:rPr sz="1950" b="1" spc="7" baseline="4273" dirty="0">
                <a:latin typeface="Times New Roman"/>
                <a:cs typeface="Times New Roman"/>
              </a:rPr>
              <a:t>ecurring</a:t>
            </a:r>
            <a:r>
              <a:rPr sz="1950" b="1" spc="120" baseline="4273" dirty="0">
                <a:latin typeface="Times New Roman"/>
                <a:cs typeface="Times New Roman"/>
              </a:rPr>
              <a:t> </a:t>
            </a:r>
            <a:r>
              <a:rPr sz="1950" b="1" spc="7" baseline="4273" dirty="0">
                <a:latin typeface="Times New Roman"/>
                <a:cs typeface="Times New Roman"/>
              </a:rPr>
              <a:t>tasks</a:t>
            </a:r>
            <a:r>
              <a:rPr sz="1950" b="1" spc="12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in</a:t>
            </a:r>
            <a:r>
              <a:rPr sz="1950" spc="120" baseline="4273" dirty="0">
                <a:latin typeface="Times New Roman"/>
                <a:cs typeface="Times New Roman"/>
              </a:rPr>
              <a:t> </a:t>
            </a:r>
            <a:r>
              <a:rPr sz="1950" spc="7" baseline="4273" dirty="0">
                <a:latin typeface="Times New Roman"/>
                <a:cs typeface="Times New Roman"/>
              </a:rPr>
              <a:t>order</a:t>
            </a:r>
            <a:endParaRPr sz="1950" baseline="4273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69947" y="9333712"/>
            <a:ext cx="468249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5" dirty="0">
                <a:latin typeface="Times New Roman"/>
                <a:cs typeface="Times New Roman"/>
              </a:rPr>
              <a:t>brings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together</a:t>
            </a:r>
            <a:r>
              <a:rPr sz="1300" spc="1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di</a:t>
            </a:r>
            <a:r>
              <a:rPr sz="1300" spc="-35" dirty="0">
                <a:latin typeface="Times New Roman"/>
                <a:cs typeface="Times New Roman"/>
              </a:rPr>
              <a:t>f</a:t>
            </a:r>
            <a:r>
              <a:rPr sz="1300" spc="5" dirty="0">
                <a:latin typeface="Times New Roman"/>
                <a:cs typeface="Times New Roman"/>
              </a:rPr>
              <a:t>ferent</a:t>
            </a:r>
            <a:r>
              <a:rPr sz="1300" spc="1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aspects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1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xisting</a:t>
            </a:r>
            <a:r>
              <a:rPr sz="1300" spc="1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task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taxonomies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9947" y="9519036"/>
            <a:ext cx="468249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models.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It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ser</a:t>
            </a:r>
            <a:r>
              <a:rPr sz="1300" spc="-15" dirty="0">
                <a:latin typeface="Times New Roman"/>
                <a:cs typeface="Times New Roman"/>
              </a:rPr>
              <a:t>v</a:t>
            </a:r>
            <a:r>
              <a:rPr sz="1300" spc="5" dirty="0">
                <a:latin typeface="Times New Roman"/>
                <a:cs typeface="Times New Roman"/>
              </a:rPr>
              <a:t>es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clarify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s</a:t>
            </a:r>
            <a:r>
              <a:rPr sz="1300" spc="5" dirty="0">
                <a:latin typeface="Times New Roman"/>
                <a:cs typeface="Times New Roman"/>
              </a:rPr>
              <a:t>om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what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fuzzy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notion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visual-</a:t>
            </a: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54977" y="4851621"/>
            <a:ext cx="468249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460"/>
              </a:lnSpc>
            </a:pPr>
            <a:r>
              <a:rPr sz="1300" spc="5" dirty="0">
                <a:latin typeface="Times New Roman"/>
                <a:cs typeface="Times New Roman"/>
              </a:rPr>
              <a:t>a visualization task design space for climate impact research based on structured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intervi</a:t>
            </a:r>
            <a:r>
              <a:rPr sz="1300" spc="-30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ws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with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eight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domain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xperts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t</a:t>
            </a:r>
            <a:r>
              <a:rPr sz="1300" spc="-10" dirty="0">
                <a:latin typeface="Times New Roman"/>
                <a:cs typeface="Times New Roman"/>
              </a:rPr>
              <a:t>w</a:t>
            </a:r>
            <a:r>
              <a:rPr sz="1300" spc="5" dirty="0">
                <a:latin typeface="Times New Roman"/>
                <a:cs typeface="Times New Roman"/>
              </a:rPr>
              <a:t>o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visualization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54978" y="9319446"/>
            <a:ext cx="468312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5" dirty="0">
                <a:latin typeface="Times New Roman"/>
                <a:cs typeface="Times New Roman"/>
              </a:rPr>
              <a:t>to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use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kn</a:t>
            </a:r>
            <a:r>
              <a:rPr sz="1300" spc="-3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wledge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about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them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impr</a:t>
            </a:r>
            <a:r>
              <a:rPr sz="1300" spc="-15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ving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imes New Roman"/>
                <a:cs typeface="Times New Roman"/>
              </a:rPr>
              <a:t>design</a:t>
            </a:r>
            <a:r>
              <a:rPr sz="1300" b="1" spc="-25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imes New Roman"/>
                <a:cs typeface="Times New Roman"/>
              </a:rPr>
              <a:t>and</a:t>
            </a:r>
            <a:r>
              <a:rPr sz="1300" b="1" spc="-25" dirty="0">
                <a:latin typeface="Times New Roman"/>
                <a:cs typeface="Times New Roman"/>
              </a:rPr>
              <a:t> </a:t>
            </a:r>
            <a:r>
              <a:rPr sz="1300" b="1" spc="-15" dirty="0">
                <a:latin typeface="Times New Roman"/>
                <a:cs typeface="Times New Roman"/>
              </a:rPr>
              <a:t>e</a:t>
            </a:r>
            <a:r>
              <a:rPr sz="1300" b="1" spc="-10" dirty="0">
                <a:latin typeface="Times New Roman"/>
                <a:cs typeface="Times New Roman"/>
              </a:rPr>
              <a:t>v</a:t>
            </a:r>
            <a:r>
              <a:rPr sz="1300" b="1" spc="5" dirty="0">
                <a:latin typeface="Times New Roman"/>
                <a:cs typeface="Times New Roman"/>
              </a:rPr>
              <a:t>alu-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54977" y="9504768"/>
            <a:ext cx="468249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b="1" spc="5" dirty="0">
                <a:latin typeface="Times New Roman"/>
                <a:cs typeface="Times New Roman"/>
              </a:rPr>
              <a:t>ation</a:t>
            </a:r>
            <a:r>
              <a:rPr sz="1300" b="1" spc="30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imes New Roman"/>
                <a:cs typeface="Times New Roman"/>
              </a:rPr>
              <a:t>of</a:t>
            </a:r>
            <a:r>
              <a:rPr sz="1300" b="1" spc="30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imes New Roman"/>
                <a:cs typeface="Times New Roman"/>
              </a:rPr>
              <a:t>visualizations</a:t>
            </a:r>
            <a:r>
              <a:rPr sz="1300" dirty="0">
                <a:latin typeface="Times New Roman"/>
                <a:cs typeface="Times New Roman"/>
              </a:rPr>
              <a:t>.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Existing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research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both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these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aspects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is</a:t>
            </a:r>
          </a:p>
        </p:txBody>
      </p:sp>
      <p:sp>
        <p:nvSpPr>
          <p:cNvPr id="14" name="object 14"/>
          <p:cNvSpPr/>
          <p:nvPr/>
        </p:nvSpPr>
        <p:spPr>
          <a:xfrm>
            <a:off x="2167731" y="8461827"/>
            <a:ext cx="13004800" cy="129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7731" y="5238258"/>
            <a:ext cx="13004800" cy="414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7731" y="5238257"/>
            <a:ext cx="13004800" cy="0"/>
          </a:xfrm>
          <a:custGeom>
            <a:avLst/>
            <a:gdLst/>
            <a:ahLst/>
            <a:cxnLst/>
            <a:rect l="l" t="t" r="r" b="b"/>
            <a:pathLst>
              <a:path w="13004800">
                <a:moveTo>
                  <a:pt x="0" y="0"/>
                </a:moveTo>
                <a:lnTo>
                  <a:pt x="13004799" y="0"/>
                </a:lnTo>
              </a:path>
            </a:pathLst>
          </a:custGeom>
          <a:ln w="63500">
            <a:solidFill>
              <a:srgbClr val="DE6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67731" y="9382576"/>
            <a:ext cx="13004800" cy="0"/>
          </a:xfrm>
          <a:custGeom>
            <a:avLst/>
            <a:gdLst/>
            <a:ahLst/>
            <a:cxnLst/>
            <a:rect l="l" t="t" r="r" b="b"/>
            <a:pathLst>
              <a:path w="13004800">
                <a:moveTo>
                  <a:pt x="13004799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DE6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Content Placeholder 1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50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Interaction</a:t>
            </a:r>
          </a:p>
          <a:p>
            <a:pPr lvl="1"/>
            <a:r>
              <a:rPr lang="en-US" dirty="0"/>
              <a:t>Change Over Time</a:t>
            </a:r>
          </a:p>
          <a:p>
            <a:pPr lvl="1"/>
            <a:r>
              <a:rPr lang="en-US" dirty="0"/>
              <a:t>Rearranging</a:t>
            </a:r>
          </a:p>
          <a:p>
            <a:pPr lvl="1"/>
            <a:r>
              <a:rPr lang="en-US" dirty="0"/>
              <a:t>Selection &amp; Highlighting</a:t>
            </a:r>
          </a:p>
          <a:p>
            <a:pPr lvl="1"/>
            <a:r>
              <a:rPr lang="en-US" dirty="0"/>
              <a:t>Linking</a:t>
            </a:r>
          </a:p>
          <a:p>
            <a:pPr lvl="1"/>
            <a:r>
              <a:rPr lang="en-US" dirty="0"/>
              <a:t>Filtering</a:t>
            </a:r>
          </a:p>
          <a:p>
            <a:pPr lvl="1"/>
            <a:r>
              <a:rPr lang="en-US" dirty="0"/>
              <a:t>Navigation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00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CHANGE OVER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32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hlinkClick r:id="rId3"/>
          </p:cNvPr>
          <p:cNvSpPr/>
          <p:nvPr/>
        </p:nvSpPr>
        <p:spPr>
          <a:xfrm>
            <a:off x="4326731" y="1523999"/>
            <a:ext cx="8534400" cy="8229599"/>
          </a:xfrm>
          <a:prstGeom prst="rect">
            <a:avLst/>
          </a:prstGeom>
          <a:blipFill>
            <a:blip r:embed="rId4" cstate="print"/>
            <a:srcRect/>
            <a:stretch>
              <a:fillRect l="-7015" t="-12922" r="-8801"/>
            </a:stretch>
          </a:blipFill>
          <a:ln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softEdge rad="31750"/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animated transitions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http://benfry.com/isometricblocks/</a:t>
            </a:r>
          </a:p>
        </p:txBody>
      </p:sp>
    </p:spTree>
    <p:extLst>
      <p:ext uri="{BB962C8B-B14F-4D97-AF65-F5344CB8AC3E}">
        <p14:creationId xmlns:p14="http://schemas.microsoft.com/office/powerpoint/2010/main" val="251259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Rearranging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Wired, Jan 2017</a:t>
            </a: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20"/>
          <a:stretch/>
        </p:blipFill>
        <p:spPr>
          <a:xfrm rot="5400000">
            <a:off x="4745048" y="-363141"/>
            <a:ext cx="7850167" cy="104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84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254000"/>
            <a:ext cx="13004800" cy="458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731" y="4940301"/>
            <a:ext cx="13004800" cy="4643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2031" y="152400"/>
            <a:ext cx="6477000" cy="5029200"/>
          </a:xfrm>
          <a:custGeom>
            <a:avLst/>
            <a:gdLst/>
            <a:ahLst/>
            <a:cxnLst/>
            <a:rect l="l" t="t" r="r" b="b"/>
            <a:pathLst>
              <a:path w="6477000" h="4597400">
                <a:moveTo>
                  <a:pt x="0" y="0"/>
                </a:moveTo>
                <a:lnTo>
                  <a:pt x="6477000" y="0"/>
                </a:lnTo>
                <a:lnTo>
                  <a:pt x="6477000" y="4597400"/>
                </a:lnTo>
                <a:lnTo>
                  <a:pt x="0" y="4597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3131" y="4965700"/>
            <a:ext cx="6438900" cy="4597400"/>
          </a:xfrm>
          <a:custGeom>
            <a:avLst/>
            <a:gdLst/>
            <a:ahLst/>
            <a:cxnLst/>
            <a:rect l="l" t="t" r="r" b="b"/>
            <a:pathLst>
              <a:path w="6438900" h="4597400">
                <a:moveTo>
                  <a:pt x="0" y="4597400"/>
                </a:moveTo>
                <a:lnTo>
                  <a:pt x="6438900" y="4597400"/>
                </a:lnTo>
                <a:lnTo>
                  <a:pt x="6438900" y="0"/>
                </a:lnTo>
                <a:lnTo>
                  <a:pt x="0" y="0"/>
                </a:lnTo>
                <a:lnTo>
                  <a:pt x="0" y="459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2031" y="4965700"/>
            <a:ext cx="6477000" cy="4597400"/>
          </a:xfrm>
          <a:custGeom>
            <a:avLst/>
            <a:gdLst/>
            <a:ahLst/>
            <a:cxnLst/>
            <a:rect l="l" t="t" r="r" b="b"/>
            <a:pathLst>
              <a:path w="6477000" h="4597400">
                <a:moveTo>
                  <a:pt x="0" y="0"/>
                </a:moveTo>
                <a:lnTo>
                  <a:pt x="6477000" y="0"/>
                </a:lnTo>
                <a:lnTo>
                  <a:pt x="6477000" y="4597400"/>
                </a:lnTo>
                <a:lnTo>
                  <a:pt x="0" y="4597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pc="-145" dirty="0"/>
          </a:p>
          <a:p>
            <a:endParaRPr lang="en-US" spc="-145" dirty="0"/>
          </a:p>
          <a:p>
            <a:endParaRPr lang="en-US" spc="-145" dirty="0"/>
          </a:p>
          <a:p>
            <a:endParaRPr lang="en-US" spc="-145" dirty="0"/>
          </a:p>
          <a:p>
            <a:r>
              <a:rPr lang="en-US" spc="-145" dirty="0"/>
              <a:t>c</a:t>
            </a:r>
            <a:r>
              <a:rPr lang="en-US" spc="65" dirty="0"/>
              <a:t>hange</a:t>
            </a:r>
            <a:r>
              <a:rPr lang="en-US" spc="-75" dirty="0"/>
              <a:t> </a:t>
            </a:r>
            <a:r>
              <a:rPr lang="en-US" spc="60" dirty="0"/>
              <a:t>encoding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3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254000"/>
            <a:ext cx="13004800" cy="458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731" y="4940301"/>
            <a:ext cx="13004800" cy="4643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3131" y="4965700"/>
            <a:ext cx="6438900" cy="4597400"/>
          </a:xfrm>
          <a:custGeom>
            <a:avLst/>
            <a:gdLst/>
            <a:ahLst/>
            <a:cxnLst/>
            <a:rect l="l" t="t" r="r" b="b"/>
            <a:pathLst>
              <a:path w="6438900" h="4597400">
                <a:moveTo>
                  <a:pt x="0" y="4597400"/>
                </a:moveTo>
                <a:lnTo>
                  <a:pt x="6438900" y="4597400"/>
                </a:lnTo>
                <a:lnTo>
                  <a:pt x="6438900" y="0"/>
                </a:lnTo>
                <a:lnTo>
                  <a:pt x="0" y="0"/>
                </a:lnTo>
                <a:lnTo>
                  <a:pt x="0" y="459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32031" y="4965700"/>
            <a:ext cx="6477000" cy="4597400"/>
          </a:xfrm>
          <a:custGeom>
            <a:avLst/>
            <a:gdLst/>
            <a:ahLst/>
            <a:cxnLst/>
            <a:rect l="l" t="t" r="r" b="b"/>
            <a:pathLst>
              <a:path w="6477000" h="4597400">
                <a:moveTo>
                  <a:pt x="0" y="0"/>
                </a:moveTo>
                <a:lnTo>
                  <a:pt x="6477000" y="0"/>
                </a:lnTo>
                <a:lnTo>
                  <a:pt x="6477000" y="4597400"/>
                </a:lnTo>
                <a:lnTo>
                  <a:pt x="0" y="4597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24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254000"/>
            <a:ext cx="13004800" cy="458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731" y="4940301"/>
            <a:ext cx="13004800" cy="4643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2031" y="4965700"/>
            <a:ext cx="6477000" cy="4597400"/>
          </a:xfrm>
          <a:custGeom>
            <a:avLst/>
            <a:gdLst/>
            <a:ahLst/>
            <a:cxnLst/>
            <a:rect l="l" t="t" r="r" b="b"/>
            <a:pathLst>
              <a:path w="6477000" h="4597400">
                <a:moveTo>
                  <a:pt x="0" y="0"/>
                </a:moveTo>
                <a:lnTo>
                  <a:pt x="6477000" y="0"/>
                </a:lnTo>
                <a:lnTo>
                  <a:pt x="6477000" y="4597400"/>
                </a:lnTo>
                <a:lnTo>
                  <a:pt x="0" y="4597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9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254000"/>
            <a:ext cx="13004800" cy="458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731" y="4940301"/>
            <a:ext cx="13004800" cy="4643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70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SELECTION &amp; HIGHLIGHTING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00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hlinkClick r:id="rId3"/>
          </p:cNvPr>
          <p:cNvSpPr/>
          <p:nvPr/>
        </p:nvSpPr>
        <p:spPr>
          <a:xfrm>
            <a:off x="4631531" y="952501"/>
            <a:ext cx="8077200" cy="7848599"/>
          </a:xfrm>
          <a:prstGeom prst="rect">
            <a:avLst/>
          </a:prstGeom>
          <a:blipFill>
            <a:blip r:embed="rId4" cstate="print"/>
            <a:srcRect/>
            <a:stretch>
              <a:fillRect l="-9582" t="-11076" r="-9580"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http://www.nytimes.com/interactive/2008/02/23/movies/20080223_REVENUE_GRAPHIC.html</a:t>
            </a:r>
          </a:p>
        </p:txBody>
      </p:sp>
    </p:spTree>
    <p:extLst>
      <p:ext uri="{BB962C8B-B14F-4D97-AF65-F5344CB8AC3E}">
        <p14:creationId xmlns:p14="http://schemas.microsoft.com/office/powerpoint/2010/main" val="2838887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Linking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26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97D7AC90-96B9-244D-ABCD-902F77191F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17" y="1177925"/>
            <a:ext cx="11255415" cy="739775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95D2-DCE2-084F-81B7-E08FA7F6B58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http://sunsp.net/demo/GeogTreeMaps/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722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DDB0DD93-51E8-A74B-A17E-5DCED053C2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5" y="2705100"/>
            <a:ext cx="12179300" cy="43434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0383E-BC8E-C44B-B968-22048118C05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http://square.github.io/crossfilter/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68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667B6E-2DE2-6341-973F-3CEEE37F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181" y="1155700"/>
            <a:ext cx="7327900" cy="74422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Wired, Jan 2017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079331" y="3200400"/>
            <a:ext cx="0" cy="182880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231731" y="3566160"/>
            <a:ext cx="0" cy="146304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956131" y="3368040"/>
            <a:ext cx="0" cy="155448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1108531" y="4191000"/>
            <a:ext cx="0" cy="73152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688931" y="5715000"/>
            <a:ext cx="0" cy="96012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841331" y="5943600"/>
            <a:ext cx="0" cy="73152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803731" y="6324600"/>
            <a:ext cx="0" cy="45720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0956131" y="6461760"/>
            <a:ext cx="0" cy="32004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06564" y="2590800"/>
            <a:ext cx="27426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12813" algn="l"/>
              </a:tabLst>
            </a:pPr>
            <a:r>
              <a:rPr lang="en-US" dirty="0"/>
              <a:t>D = 2.0, 	A = PI</a:t>
            </a:r>
          </a:p>
          <a:p>
            <a:pPr>
              <a:tabLst>
                <a:tab pos="912813" algn="l"/>
              </a:tabLst>
            </a:pPr>
            <a:r>
              <a:rPr lang="en-US" dirty="0"/>
              <a:t>D = 1.6, 	A = 0.65*PI</a:t>
            </a:r>
          </a:p>
          <a:p>
            <a:pPr>
              <a:tabLst>
                <a:tab pos="912813" algn="l"/>
              </a:tabLst>
            </a:pPr>
            <a:endParaRPr lang="en-US" dirty="0"/>
          </a:p>
          <a:p>
            <a:pPr>
              <a:tabLst>
                <a:tab pos="912813" algn="l"/>
              </a:tabLst>
            </a:pPr>
            <a:r>
              <a:rPr lang="en-US" dirty="0"/>
              <a:t>A Ratio = 0.65 (67%/43.5%)</a:t>
            </a:r>
          </a:p>
          <a:p>
            <a:pPr>
              <a:tabLst>
                <a:tab pos="912813" algn="l"/>
              </a:tabLst>
            </a:pPr>
            <a:r>
              <a:rPr lang="en-US" dirty="0"/>
              <a:t>D Ratio = 0.8 (67%/53.6%)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625090" y="2590800"/>
            <a:ext cx="29630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12813" algn="l"/>
              </a:tabLst>
            </a:pPr>
            <a:r>
              <a:rPr lang="en-US" dirty="0"/>
              <a:t>D = 1.7, 	A = 0.73*PI</a:t>
            </a:r>
          </a:p>
          <a:p>
            <a:pPr>
              <a:tabLst>
                <a:tab pos="912813" algn="l"/>
              </a:tabLst>
            </a:pPr>
            <a:r>
              <a:rPr lang="en-US" dirty="0"/>
              <a:t>D = 0.8, 	A = 0.16*PI</a:t>
            </a:r>
          </a:p>
          <a:p>
            <a:pPr>
              <a:tabLst>
                <a:tab pos="912813" algn="l"/>
              </a:tabLst>
            </a:pPr>
            <a:endParaRPr lang="en-US" dirty="0"/>
          </a:p>
          <a:p>
            <a:pPr>
              <a:tabLst>
                <a:tab pos="912813" algn="l"/>
              </a:tabLst>
            </a:pPr>
            <a:r>
              <a:rPr lang="en-US" dirty="0"/>
              <a:t>A Ratio = 0.21 (48%/10.1%)</a:t>
            </a:r>
          </a:p>
          <a:p>
            <a:pPr>
              <a:tabLst>
                <a:tab pos="912813" algn="l"/>
              </a:tabLst>
            </a:pPr>
            <a:r>
              <a:rPr lang="en-US" dirty="0"/>
              <a:t>D Ratio = 0.47 (48%/22.6%)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625090" y="5570696"/>
            <a:ext cx="35282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12813" algn="l"/>
              </a:tabLst>
            </a:pPr>
            <a:r>
              <a:rPr lang="en-US" dirty="0"/>
              <a:t>D = 0.5, 	A = 0.06*PI</a:t>
            </a:r>
          </a:p>
          <a:p>
            <a:pPr>
              <a:tabLst>
                <a:tab pos="912813" algn="l"/>
              </a:tabLst>
            </a:pPr>
            <a:r>
              <a:rPr lang="en-US" dirty="0"/>
              <a:t>D = 0.35, 	A = 0.03*PI</a:t>
            </a:r>
          </a:p>
          <a:p>
            <a:pPr>
              <a:tabLst>
                <a:tab pos="912813" algn="l"/>
              </a:tabLst>
            </a:pPr>
            <a:endParaRPr lang="en-US" dirty="0"/>
          </a:p>
          <a:p>
            <a:pPr>
              <a:tabLst>
                <a:tab pos="912813" algn="l"/>
              </a:tabLst>
            </a:pPr>
            <a:r>
              <a:rPr lang="en-US" dirty="0"/>
              <a:t>A Ratio = 0.5 (4%/2%)</a:t>
            </a:r>
          </a:p>
          <a:p>
            <a:pPr>
              <a:tabLst>
                <a:tab pos="912813" algn="l"/>
              </a:tabLst>
            </a:pPr>
            <a:r>
              <a:rPr lang="en-US" dirty="0"/>
              <a:t>D Ratio = 0.7 (4%/2.8%)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06564" y="5570696"/>
            <a:ext cx="29630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12813" algn="l"/>
              </a:tabLst>
            </a:pPr>
            <a:r>
              <a:rPr lang="en-US" dirty="0"/>
              <a:t>D = 1.05, 	A = 0.28*PI</a:t>
            </a:r>
          </a:p>
          <a:p>
            <a:pPr>
              <a:tabLst>
                <a:tab pos="912813" algn="l"/>
              </a:tabLst>
            </a:pPr>
            <a:r>
              <a:rPr lang="en-US" dirty="0"/>
              <a:t>D = 0.8, 	A = 0.16*PI</a:t>
            </a:r>
          </a:p>
          <a:p>
            <a:pPr>
              <a:tabLst>
                <a:tab pos="912813" algn="l"/>
              </a:tabLst>
            </a:pPr>
            <a:endParaRPr lang="en-US" dirty="0"/>
          </a:p>
          <a:p>
            <a:pPr>
              <a:tabLst>
                <a:tab pos="912813" algn="l"/>
              </a:tabLst>
            </a:pPr>
            <a:r>
              <a:rPr lang="en-US" dirty="0"/>
              <a:t>A Ratio = 0.57 (16%/9.1%)</a:t>
            </a:r>
          </a:p>
          <a:p>
            <a:pPr>
              <a:tabLst>
                <a:tab pos="912813" algn="l"/>
              </a:tabLst>
            </a:pPr>
            <a:r>
              <a:rPr lang="en-US" dirty="0"/>
              <a:t>D Ratio = 0.76 (16%/12.1%)</a:t>
            </a:r>
          </a:p>
        </p:txBody>
      </p:sp>
    </p:spTree>
    <p:extLst>
      <p:ext uri="{BB962C8B-B14F-4D97-AF65-F5344CB8AC3E}">
        <p14:creationId xmlns:p14="http://schemas.microsoft.com/office/powerpoint/2010/main" val="204178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5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pan (and translate)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24" t="6666" r="75627" b="9334"/>
          <a:stretch/>
        </p:blipFill>
        <p:spPr>
          <a:xfrm>
            <a:off x="5127739" y="1923048"/>
            <a:ext cx="7084785" cy="783055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65286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L07-clear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7775" y="1600200"/>
            <a:ext cx="13384712" cy="75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2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GEOMETRIC vs SEMANTIC ZOOMING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38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3013" y="2098581"/>
            <a:ext cx="10274701" cy="718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66131" y="2171700"/>
            <a:ext cx="10020701" cy="693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geometric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09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semantic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L07-Semantic zoom - JavaScript and HTM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8931" y="144780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semantic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L07-LiveRAC - Interactive Visual Exploration of System Management Time-Series D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7078" y="1319510"/>
            <a:ext cx="9486106" cy="71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  <a:p>
            <a:pPr lvl="1"/>
            <a:r>
              <a:rPr lang="en-US" dirty="0"/>
              <a:t>Visualization Analysis &amp; Design: Chapter 3 (pp. </a:t>
            </a:r>
            <a:r>
              <a:rPr lang="en-US"/>
              <a:t>42-65)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08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20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2251531" y="2743200"/>
            <a:ext cx="3358192" cy="3426970"/>
            <a:chOff x="11036947" y="2233771"/>
            <a:chExt cx="3358192" cy="3426970"/>
          </a:xfrm>
        </p:grpSpPr>
        <p:sp>
          <p:nvSpPr>
            <p:cNvPr id="5" name="object 5"/>
            <p:cNvSpPr/>
            <p:nvPr/>
          </p:nvSpPr>
          <p:spPr>
            <a:xfrm>
              <a:off x="11036947" y="2567042"/>
              <a:ext cx="701675" cy="2814320"/>
            </a:xfrm>
            <a:custGeom>
              <a:avLst/>
              <a:gdLst/>
              <a:ahLst/>
              <a:cxnLst/>
              <a:rect l="l" t="t" r="r" b="b"/>
              <a:pathLst>
                <a:path w="701675" h="2814320">
                  <a:moveTo>
                    <a:pt x="701438" y="2814243"/>
                  </a:moveTo>
                  <a:lnTo>
                    <a:pt x="643911" y="2809579"/>
                  </a:lnTo>
                  <a:lnTo>
                    <a:pt x="587665" y="2795828"/>
                  </a:lnTo>
                  <a:lnTo>
                    <a:pt x="532879" y="2773352"/>
                  </a:lnTo>
                  <a:lnTo>
                    <a:pt x="479735" y="2742514"/>
                  </a:lnTo>
                  <a:lnTo>
                    <a:pt x="428413" y="2703675"/>
                  </a:lnTo>
                  <a:lnTo>
                    <a:pt x="379094" y="2657196"/>
                  </a:lnTo>
                  <a:lnTo>
                    <a:pt x="331957" y="2603441"/>
                  </a:lnTo>
                  <a:lnTo>
                    <a:pt x="287185" y="2542772"/>
                  </a:lnTo>
                  <a:lnTo>
                    <a:pt x="244956" y="2475549"/>
                  </a:lnTo>
                  <a:lnTo>
                    <a:pt x="205452" y="2402136"/>
                  </a:lnTo>
                  <a:lnTo>
                    <a:pt x="168854" y="2322893"/>
                  </a:lnTo>
                  <a:lnTo>
                    <a:pt x="135341" y="2238184"/>
                  </a:lnTo>
                  <a:lnTo>
                    <a:pt x="105095" y="2148370"/>
                  </a:lnTo>
                  <a:lnTo>
                    <a:pt x="78296" y="2053813"/>
                  </a:lnTo>
                  <a:lnTo>
                    <a:pt x="55124" y="1954876"/>
                  </a:lnTo>
                  <a:lnTo>
                    <a:pt x="35761" y="1851919"/>
                  </a:lnTo>
                  <a:lnTo>
                    <a:pt x="20386" y="1745305"/>
                  </a:lnTo>
                  <a:lnTo>
                    <a:pt x="9181" y="1635397"/>
                  </a:lnTo>
                  <a:lnTo>
                    <a:pt x="2325" y="1522556"/>
                  </a:lnTo>
                  <a:lnTo>
                    <a:pt x="0" y="1407144"/>
                  </a:lnTo>
                  <a:lnTo>
                    <a:pt x="2325" y="1291737"/>
                  </a:lnTo>
                  <a:lnTo>
                    <a:pt x="9181" y="1178900"/>
                  </a:lnTo>
                  <a:lnTo>
                    <a:pt x="20386" y="1068994"/>
                  </a:lnTo>
                  <a:lnTo>
                    <a:pt x="35761" y="962381"/>
                  </a:lnTo>
                  <a:lnTo>
                    <a:pt x="55124" y="859424"/>
                  </a:lnTo>
                  <a:lnTo>
                    <a:pt x="78296" y="760484"/>
                  </a:lnTo>
                  <a:lnTo>
                    <a:pt x="105095" y="665924"/>
                  </a:lnTo>
                  <a:lnTo>
                    <a:pt x="135341" y="576107"/>
                  </a:lnTo>
                  <a:lnTo>
                    <a:pt x="168854" y="491393"/>
                  </a:lnTo>
                  <a:lnTo>
                    <a:pt x="205452" y="412146"/>
                  </a:lnTo>
                  <a:lnTo>
                    <a:pt x="244956" y="338727"/>
                  </a:lnTo>
                  <a:lnTo>
                    <a:pt x="287185" y="271499"/>
                  </a:lnTo>
                  <a:lnTo>
                    <a:pt x="331957" y="210824"/>
                  </a:lnTo>
                  <a:lnTo>
                    <a:pt x="379094" y="157064"/>
                  </a:lnTo>
                  <a:lnTo>
                    <a:pt x="428413" y="110581"/>
                  </a:lnTo>
                  <a:lnTo>
                    <a:pt x="479735" y="71738"/>
                  </a:lnTo>
                  <a:lnTo>
                    <a:pt x="532879" y="40895"/>
                  </a:lnTo>
                  <a:lnTo>
                    <a:pt x="587665" y="18417"/>
                  </a:lnTo>
                  <a:lnTo>
                    <a:pt x="643911" y="4664"/>
                  </a:lnTo>
                  <a:lnTo>
                    <a:pt x="701438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671239" y="2543907"/>
              <a:ext cx="723900" cy="1447165"/>
            </a:xfrm>
            <a:custGeom>
              <a:avLst/>
              <a:gdLst/>
              <a:ahLst/>
              <a:cxnLst/>
              <a:rect l="l" t="t" r="r" b="b"/>
              <a:pathLst>
                <a:path w="723900" h="1447164">
                  <a:moveTo>
                    <a:pt x="0" y="1446677"/>
                  </a:moveTo>
                  <a:lnTo>
                    <a:pt x="59327" y="1444279"/>
                  </a:lnTo>
                  <a:lnTo>
                    <a:pt x="117334" y="1437210"/>
                  </a:lnTo>
                  <a:lnTo>
                    <a:pt x="173833" y="1425657"/>
                  </a:lnTo>
                  <a:lnTo>
                    <a:pt x="228639" y="1409804"/>
                  </a:lnTo>
                  <a:lnTo>
                    <a:pt x="281566" y="1389838"/>
                  </a:lnTo>
                  <a:lnTo>
                    <a:pt x="332428" y="1365946"/>
                  </a:lnTo>
                  <a:lnTo>
                    <a:pt x="381037" y="1338312"/>
                  </a:lnTo>
                  <a:lnTo>
                    <a:pt x="427209" y="1307124"/>
                  </a:lnTo>
                  <a:lnTo>
                    <a:pt x="470757" y="1272567"/>
                  </a:lnTo>
                  <a:lnTo>
                    <a:pt x="511495" y="1234828"/>
                  </a:lnTo>
                  <a:lnTo>
                    <a:pt x="549236" y="1194091"/>
                  </a:lnTo>
                  <a:lnTo>
                    <a:pt x="583795" y="1150545"/>
                  </a:lnTo>
                  <a:lnTo>
                    <a:pt x="614986" y="1104373"/>
                  </a:lnTo>
                  <a:lnTo>
                    <a:pt x="642621" y="1055764"/>
                  </a:lnTo>
                  <a:lnTo>
                    <a:pt x="666516" y="1004901"/>
                  </a:lnTo>
                  <a:lnTo>
                    <a:pt x="686484" y="951973"/>
                  </a:lnTo>
                  <a:lnTo>
                    <a:pt x="702338" y="897164"/>
                  </a:lnTo>
                  <a:lnTo>
                    <a:pt x="713893" y="840661"/>
                  </a:lnTo>
                  <a:lnTo>
                    <a:pt x="720963" y="782649"/>
                  </a:lnTo>
                  <a:lnTo>
                    <a:pt x="723360" y="723316"/>
                  </a:lnTo>
                  <a:lnTo>
                    <a:pt x="720963" y="663994"/>
                  </a:lnTo>
                  <a:lnTo>
                    <a:pt x="713893" y="605994"/>
                  </a:lnTo>
                  <a:lnTo>
                    <a:pt x="702338" y="549499"/>
                  </a:lnTo>
                  <a:lnTo>
                    <a:pt x="686484" y="494698"/>
                  </a:lnTo>
                  <a:lnTo>
                    <a:pt x="666516" y="441775"/>
                  </a:lnTo>
                  <a:lnTo>
                    <a:pt x="642621" y="390917"/>
                  </a:lnTo>
                  <a:lnTo>
                    <a:pt x="614986" y="342310"/>
                  </a:lnTo>
                  <a:lnTo>
                    <a:pt x="583795" y="296141"/>
                  </a:lnTo>
                  <a:lnTo>
                    <a:pt x="549236" y="252595"/>
                  </a:lnTo>
                  <a:lnTo>
                    <a:pt x="511495" y="211860"/>
                  </a:lnTo>
                  <a:lnTo>
                    <a:pt x="470757" y="174120"/>
                  </a:lnTo>
                  <a:lnTo>
                    <a:pt x="427209" y="139562"/>
                  </a:lnTo>
                  <a:lnTo>
                    <a:pt x="381037" y="108372"/>
                  </a:lnTo>
                  <a:lnTo>
                    <a:pt x="332428" y="80738"/>
                  </a:lnTo>
                  <a:lnTo>
                    <a:pt x="281566" y="56843"/>
                  </a:lnTo>
                  <a:lnTo>
                    <a:pt x="228639" y="36876"/>
                  </a:lnTo>
                  <a:lnTo>
                    <a:pt x="173833" y="21022"/>
                  </a:lnTo>
                  <a:lnTo>
                    <a:pt x="117334" y="9467"/>
                  </a:lnTo>
                  <a:lnTo>
                    <a:pt x="59327" y="2397"/>
                  </a:lnTo>
                  <a:lnTo>
                    <a:pt x="0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71239" y="3944043"/>
              <a:ext cx="723900" cy="1447165"/>
            </a:xfrm>
            <a:custGeom>
              <a:avLst/>
              <a:gdLst/>
              <a:ahLst/>
              <a:cxnLst/>
              <a:rect l="l" t="t" r="r" b="b"/>
              <a:pathLst>
                <a:path w="723900" h="1447164">
                  <a:moveTo>
                    <a:pt x="0" y="1446677"/>
                  </a:moveTo>
                  <a:lnTo>
                    <a:pt x="59327" y="1444279"/>
                  </a:lnTo>
                  <a:lnTo>
                    <a:pt x="117334" y="1437210"/>
                  </a:lnTo>
                  <a:lnTo>
                    <a:pt x="173833" y="1425657"/>
                  </a:lnTo>
                  <a:lnTo>
                    <a:pt x="228639" y="1409804"/>
                  </a:lnTo>
                  <a:lnTo>
                    <a:pt x="281566" y="1389838"/>
                  </a:lnTo>
                  <a:lnTo>
                    <a:pt x="332428" y="1365946"/>
                  </a:lnTo>
                  <a:lnTo>
                    <a:pt x="381037" y="1338312"/>
                  </a:lnTo>
                  <a:lnTo>
                    <a:pt x="427209" y="1307124"/>
                  </a:lnTo>
                  <a:lnTo>
                    <a:pt x="470757" y="1272567"/>
                  </a:lnTo>
                  <a:lnTo>
                    <a:pt x="511495" y="1234828"/>
                  </a:lnTo>
                  <a:lnTo>
                    <a:pt x="549236" y="1194091"/>
                  </a:lnTo>
                  <a:lnTo>
                    <a:pt x="583795" y="1150545"/>
                  </a:lnTo>
                  <a:lnTo>
                    <a:pt x="614986" y="1104373"/>
                  </a:lnTo>
                  <a:lnTo>
                    <a:pt x="642621" y="1055764"/>
                  </a:lnTo>
                  <a:lnTo>
                    <a:pt x="666516" y="1004901"/>
                  </a:lnTo>
                  <a:lnTo>
                    <a:pt x="686484" y="951973"/>
                  </a:lnTo>
                  <a:lnTo>
                    <a:pt x="702338" y="897164"/>
                  </a:lnTo>
                  <a:lnTo>
                    <a:pt x="713893" y="840661"/>
                  </a:lnTo>
                  <a:lnTo>
                    <a:pt x="720963" y="782649"/>
                  </a:lnTo>
                  <a:lnTo>
                    <a:pt x="723360" y="723316"/>
                  </a:lnTo>
                  <a:lnTo>
                    <a:pt x="720963" y="663994"/>
                  </a:lnTo>
                  <a:lnTo>
                    <a:pt x="713893" y="605994"/>
                  </a:lnTo>
                  <a:lnTo>
                    <a:pt x="702338" y="549499"/>
                  </a:lnTo>
                  <a:lnTo>
                    <a:pt x="686484" y="494698"/>
                  </a:lnTo>
                  <a:lnTo>
                    <a:pt x="666516" y="441775"/>
                  </a:lnTo>
                  <a:lnTo>
                    <a:pt x="642621" y="390917"/>
                  </a:lnTo>
                  <a:lnTo>
                    <a:pt x="614986" y="342310"/>
                  </a:lnTo>
                  <a:lnTo>
                    <a:pt x="583795" y="296141"/>
                  </a:lnTo>
                  <a:lnTo>
                    <a:pt x="549236" y="252595"/>
                  </a:lnTo>
                  <a:lnTo>
                    <a:pt x="511495" y="211860"/>
                  </a:lnTo>
                  <a:lnTo>
                    <a:pt x="470757" y="174120"/>
                  </a:lnTo>
                  <a:lnTo>
                    <a:pt x="427209" y="139562"/>
                  </a:lnTo>
                  <a:lnTo>
                    <a:pt x="381037" y="108372"/>
                  </a:lnTo>
                  <a:lnTo>
                    <a:pt x="332428" y="80738"/>
                  </a:lnTo>
                  <a:lnTo>
                    <a:pt x="281566" y="56843"/>
                  </a:lnTo>
                  <a:lnTo>
                    <a:pt x="228639" y="36876"/>
                  </a:lnTo>
                  <a:lnTo>
                    <a:pt x="173833" y="21022"/>
                  </a:lnTo>
                  <a:lnTo>
                    <a:pt x="117334" y="9467"/>
                  </a:lnTo>
                  <a:lnTo>
                    <a:pt x="59327" y="2397"/>
                  </a:lnTo>
                  <a:lnTo>
                    <a:pt x="0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551997" y="3576916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70">
                  <a:moveTo>
                    <a:pt x="2121655" y="0"/>
                  </a:moveTo>
                  <a:lnTo>
                    <a:pt x="268644" y="0"/>
                  </a:lnTo>
                  <a:lnTo>
                    <a:pt x="246615" y="890"/>
                  </a:lnTo>
                  <a:lnTo>
                    <a:pt x="204095" y="7806"/>
                  </a:lnTo>
                  <a:lnTo>
                    <a:pt x="164088" y="21109"/>
                  </a:lnTo>
                  <a:lnTo>
                    <a:pt x="127147" y="40245"/>
                  </a:lnTo>
                  <a:lnTo>
                    <a:pt x="93825" y="64662"/>
                  </a:lnTo>
                  <a:lnTo>
                    <a:pt x="64677" y="93807"/>
                  </a:lnTo>
                  <a:lnTo>
                    <a:pt x="40256" y="127127"/>
                  </a:lnTo>
                  <a:lnTo>
                    <a:pt x="21115" y="164069"/>
                  </a:lnTo>
                  <a:lnTo>
                    <a:pt x="7809" y="204081"/>
                  </a:lnTo>
                  <a:lnTo>
                    <a:pt x="890" y="246609"/>
                  </a:lnTo>
                  <a:lnTo>
                    <a:pt x="0" y="268644"/>
                  </a:lnTo>
                  <a:lnTo>
                    <a:pt x="0" y="494475"/>
                  </a:lnTo>
                  <a:lnTo>
                    <a:pt x="3516" y="538054"/>
                  </a:lnTo>
                  <a:lnTo>
                    <a:pt x="13698" y="579393"/>
                  </a:lnTo>
                  <a:lnTo>
                    <a:pt x="29991" y="617939"/>
                  </a:lnTo>
                  <a:lnTo>
                    <a:pt x="51841" y="653139"/>
                  </a:lnTo>
                  <a:lnTo>
                    <a:pt x="78695" y="684440"/>
                  </a:lnTo>
                  <a:lnTo>
                    <a:pt x="109999" y="711290"/>
                  </a:lnTo>
                  <a:lnTo>
                    <a:pt x="145199" y="733136"/>
                  </a:lnTo>
                  <a:lnTo>
                    <a:pt x="183743" y="749424"/>
                  </a:lnTo>
                  <a:lnTo>
                    <a:pt x="225076" y="759603"/>
                  </a:lnTo>
                  <a:lnTo>
                    <a:pt x="268644" y="763118"/>
                  </a:lnTo>
                  <a:lnTo>
                    <a:pt x="2121655" y="763118"/>
                  </a:lnTo>
                  <a:lnTo>
                    <a:pt x="2165234" y="759603"/>
                  </a:lnTo>
                  <a:lnTo>
                    <a:pt x="2206573" y="749424"/>
                  </a:lnTo>
                  <a:lnTo>
                    <a:pt x="2245119" y="733136"/>
                  </a:lnTo>
                  <a:lnTo>
                    <a:pt x="2280319" y="711290"/>
                  </a:lnTo>
                  <a:lnTo>
                    <a:pt x="2311620" y="684440"/>
                  </a:lnTo>
                  <a:lnTo>
                    <a:pt x="2338470" y="653139"/>
                  </a:lnTo>
                  <a:lnTo>
                    <a:pt x="2360316" y="617939"/>
                  </a:lnTo>
                  <a:lnTo>
                    <a:pt x="2376604" y="579393"/>
                  </a:lnTo>
                  <a:lnTo>
                    <a:pt x="2386783" y="538054"/>
                  </a:lnTo>
                  <a:lnTo>
                    <a:pt x="2390298" y="494475"/>
                  </a:lnTo>
                  <a:lnTo>
                    <a:pt x="2390298" y="268644"/>
                  </a:lnTo>
                  <a:lnTo>
                    <a:pt x="2386783" y="225065"/>
                  </a:lnTo>
                  <a:lnTo>
                    <a:pt x="2376604" y="183726"/>
                  </a:lnTo>
                  <a:lnTo>
                    <a:pt x="2360316" y="145180"/>
                  </a:lnTo>
                  <a:lnTo>
                    <a:pt x="2338470" y="109980"/>
                  </a:lnTo>
                  <a:lnTo>
                    <a:pt x="2311620" y="78678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rgbClr val="EDB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41120" y="3791775"/>
              <a:ext cx="369570" cy="302895"/>
            </a:xfrm>
            <a:custGeom>
              <a:avLst/>
              <a:gdLst/>
              <a:ahLst/>
              <a:cxnLst/>
              <a:rect l="l" t="t" r="r" b="b"/>
              <a:pathLst>
                <a:path w="369570" h="302895">
                  <a:moveTo>
                    <a:pt x="41285" y="0"/>
                  </a:moveTo>
                  <a:lnTo>
                    <a:pt x="0" y="0"/>
                  </a:lnTo>
                  <a:lnTo>
                    <a:pt x="76775" y="302605"/>
                  </a:lnTo>
                  <a:lnTo>
                    <a:pt x="117655" y="302605"/>
                  </a:lnTo>
                  <a:lnTo>
                    <a:pt x="129947" y="257771"/>
                  </a:lnTo>
                  <a:lnTo>
                    <a:pt x="100583" y="257771"/>
                  </a:lnTo>
                  <a:lnTo>
                    <a:pt x="98841" y="253242"/>
                  </a:lnTo>
                  <a:lnTo>
                    <a:pt x="89215" y="205906"/>
                  </a:lnTo>
                  <a:lnTo>
                    <a:pt x="80372" y="166481"/>
                  </a:lnTo>
                  <a:lnTo>
                    <a:pt x="41285" y="0"/>
                  </a:lnTo>
                  <a:close/>
                </a:path>
                <a:path w="369570" h="302895">
                  <a:moveTo>
                    <a:pt x="217635" y="46226"/>
                  </a:moveTo>
                  <a:lnTo>
                    <a:pt x="184097" y="46226"/>
                  </a:lnTo>
                  <a:lnTo>
                    <a:pt x="186516" y="56980"/>
                  </a:lnTo>
                  <a:lnTo>
                    <a:pt x="188427" y="68889"/>
                  </a:lnTo>
                  <a:lnTo>
                    <a:pt x="198220" y="117409"/>
                  </a:lnTo>
                  <a:lnTo>
                    <a:pt x="242902" y="302605"/>
                  </a:lnTo>
                  <a:lnTo>
                    <a:pt x="283738" y="302605"/>
                  </a:lnTo>
                  <a:lnTo>
                    <a:pt x="296603" y="257232"/>
                  </a:lnTo>
                  <a:lnTo>
                    <a:pt x="265363" y="257232"/>
                  </a:lnTo>
                  <a:lnTo>
                    <a:pt x="263912" y="253410"/>
                  </a:lnTo>
                  <a:lnTo>
                    <a:pt x="254986" y="204838"/>
                  </a:lnTo>
                  <a:lnTo>
                    <a:pt x="246400" y="166481"/>
                  </a:lnTo>
                  <a:lnTo>
                    <a:pt x="243352" y="153549"/>
                  </a:lnTo>
                  <a:lnTo>
                    <a:pt x="217635" y="46226"/>
                  </a:lnTo>
                  <a:close/>
                </a:path>
                <a:path w="369570" h="302895">
                  <a:moveTo>
                    <a:pt x="206559" y="0"/>
                  </a:moveTo>
                  <a:lnTo>
                    <a:pt x="165679" y="0"/>
                  </a:lnTo>
                  <a:lnTo>
                    <a:pt x="119917" y="173048"/>
                  </a:lnTo>
                  <a:lnTo>
                    <a:pt x="110166" y="211680"/>
                  </a:lnTo>
                  <a:lnTo>
                    <a:pt x="100583" y="257771"/>
                  </a:lnTo>
                  <a:lnTo>
                    <a:pt x="129947" y="257771"/>
                  </a:lnTo>
                  <a:lnTo>
                    <a:pt x="164754" y="130826"/>
                  </a:lnTo>
                  <a:lnTo>
                    <a:pt x="174792" y="92195"/>
                  </a:lnTo>
                  <a:lnTo>
                    <a:pt x="184097" y="46226"/>
                  </a:lnTo>
                  <a:lnTo>
                    <a:pt x="217635" y="46226"/>
                  </a:lnTo>
                  <a:lnTo>
                    <a:pt x="206559" y="0"/>
                  </a:lnTo>
                  <a:close/>
                </a:path>
                <a:path w="369570" h="302895">
                  <a:moveTo>
                    <a:pt x="369542" y="0"/>
                  </a:moveTo>
                  <a:lnTo>
                    <a:pt x="329559" y="0"/>
                  </a:lnTo>
                  <a:lnTo>
                    <a:pt x="288076" y="158678"/>
                  </a:lnTo>
                  <a:lnTo>
                    <a:pt x="278594" y="197106"/>
                  </a:lnTo>
                  <a:lnTo>
                    <a:pt x="267688" y="245436"/>
                  </a:lnTo>
                  <a:lnTo>
                    <a:pt x="265363" y="257232"/>
                  </a:lnTo>
                  <a:lnTo>
                    <a:pt x="296603" y="257232"/>
                  </a:lnTo>
                  <a:lnTo>
                    <a:pt x="3695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44972" y="3775614"/>
              <a:ext cx="185420" cy="318770"/>
            </a:xfrm>
            <a:custGeom>
              <a:avLst/>
              <a:gdLst/>
              <a:ahLst/>
              <a:cxnLst/>
              <a:rect l="l" t="t" r="r" b="b"/>
              <a:pathLst>
                <a:path w="185420" h="318770">
                  <a:moveTo>
                    <a:pt x="39486" y="0"/>
                  </a:moveTo>
                  <a:lnTo>
                    <a:pt x="0" y="0"/>
                  </a:lnTo>
                  <a:lnTo>
                    <a:pt x="0" y="318778"/>
                  </a:lnTo>
                  <a:lnTo>
                    <a:pt x="39486" y="318778"/>
                  </a:lnTo>
                  <a:lnTo>
                    <a:pt x="39490" y="186674"/>
                  </a:lnTo>
                  <a:lnTo>
                    <a:pt x="40518" y="176302"/>
                  </a:lnTo>
                  <a:lnTo>
                    <a:pt x="45316" y="161668"/>
                  </a:lnTo>
                  <a:lnTo>
                    <a:pt x="52012" y="151516"/>
                  </a:lnTo>
                  <a:lnTo>
                    <a:pt x="61024" y="142782"/>
                  </a:lnTo>
                  <a:lnTo>
                    <a:pt x="72208" y="136074"/>
                  </a:lnTo>
                  <a:lnTo>
                    <a:pt x="39486" y="136074"/>
                  </a:lnTo>
                  <a:lnTo>
                    <a:pt x="39486" y="0"/>
                  </a:lnTo>
                  <a:close/>
                </a:path>
                <a:path w="185420" h="318770">
                  <a:moveTo>
                    <a:pt x="169865" y="130153"/>
                  </a:moveTo>
                  <a:lnTo>
                    <a:pt x="102196" y="130153"/>
                  </a:lnTo>
                  <a:lnTo>
                    <a:pt x="116473" y="133818"/>
                  </a:lnTo>
                  <a:lnTo>
                    <a:pt x="127585" y="140979"/>
                  </a:lnTo>
                  <a:lnTo>
                    <a:pt x="135786" y="151106"/>
                  </a:lnTo>
                  <a:lnTo>
                    <a:pt x="141331" y="163670"/>
                  </a:lnTo>
                  <a:lnTo>
                    <a:pt x="144471" y="178138"/>
                  </a:lnTo>
                  <a:lnTo>
                    <a:pt x="145461" y="193981"/>
                  </a:lnTo>
                  <a:lnTo>
                    <a:pt x="145461" y="318778"/>
                  </a:lnTo>
                  <a:lnTo>
                    <a:pt x="184995" y="318778"/>
                  </a:lnTo>
                  <a:lnTo>
                    <a:pt x="184239" y="173691"/>
                  </a:lnTo>
                  <a:lnTo>
                    <a:pt x="180912" y="154910"/>
                  </a:lnTo>
                  <a:lnTo>
                    <a:pt x="175281" y="139280"/>
                  </a:lnTo>
                  <a:lnTo>
                    <a:pt x="169865" y="130153"/>
                  </a:lnTo>
                  <a:close/>
                </a:path>
                <a:path w="185420" h="318770">
                  <a:moveTo>
                    <a:pt x="103366" y="97150"/>
                  </a:moveTo>
                  <a:lnTo>
                    <a:pt x="66927" y="108746"/>
                  </a:lnTo>
                  <a:lnTo>
                    <a:pt x="40385" y="136074"/>
                  </a:lnTo>
                  <a:lnTo>
                    <a:pt x="72208" y="136074"/>
                  </a:lnTo>
                  <a:lnTo>
                    <a:pt x="72376" y="135973"/>
                  </a:lnTo>
                  <a:lnTo>
                    <a:pt x="86092" y="131595"/>
                  </a:lnTo>
                  <a:lnTo>
                    <a:pt x="102196" y="130153"/>
                  </a:lnTo>
                  <a:lnTo>
                    <a:pt x="169865" y="130153"/>
                  </a:lnTo>
                  <a:lnTo>
                    <a:pt x="167728" y="126552"/>
                  </a:lnTo>
                  <a:lnTo>
                    <a:pt x="137342" y="103283"/>
                  </a:lnTo>
                  <a:lnTo>
                    <a:pt x="114456" y="97706"/>
                  </a:lnTo>
                  <a:lnTo>
                    <a:pt x="103366" y="9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859742" y="3877134"/>
              <a:ext cx="204470" cy="315595"/>
            </a:xfrm>
            <a:custGeom>
              <a:avLst/>
              <a:gdLst/>
              <a:ahLst/>
              <a:cxnLst/>
              <a:rect l="l" t="t" r="r" b="b"/>
              <a:pathLst>
                <a:path w="204470" h="315595">
                  <a:moveTo>
                    <a:pt x="43080" y="0"/>
                  </a:moveTo>
                  <a:lnTo>
                    <a:pt x="0" y="0"/>
                  </a:lnTo>
                  <a:lnTo>
                    <a:pt x="79918" y="200224"/>
                  </a:lnTo>
                  <a:lnTo>
                    <a:pt x="82165" y="205121"/>
                  </a:lnTo>
                  <a:lnTo>
                    <a:pt x="83063" y="208310"/>
                  </a:lnTo>
                  <a:lnTo>
                    <a:pt x="83063" y="212758"/>
                  </a:lnTo>
                  <a:lnTo>
                    <a:pt x="81715" y="215948"/>
                  </a:lnTo>
                  <a:lnTo>
                    <a:pt x="61741" y="248817"/>
                  </a:lnTo>
                  <a:lnTo>
                    <a:pt x="22434" y="279260"/>
                  </a:lnTo>
                  <a:lnTo>
                    <a:pt x="12128" y="283244"/>
                  </a:lnTo>
                  <a:lnTo>
                    <a:pt x="25214" y="315352"/>
                  </a:lnTo>
                  <a:lnTo>
                    <a:pt x="71887" y="289621"/>
                  </a:lnTo>
                  <a:lnTo>
                    <a:pt x="96303" y="260331"/>
                  </a:lnTo>
                  <a:lnTo>
                    <a:pt x="119514" y="217011"/>
                  </a:lnTo>
                  <a:lnTo>
                    <a:pt x="138055" y="172866"/>
                  </a:lnTo>
                  <a:lnTo>
                    <a:pt x="105479" y="172866"/>
                  </a:lnTo>
                  <a:lnTo>
                    <a:pt x="102423" y="165221"/>
                  </a:lnTo>
                  <a:lnTo>
                    <a:pt x="98717" y="153090"/>
                  </a:lnTo>
                  <a:lnTo>
                    <a:pt x="94568" y="140536"/>
                  </a:lnTo>
                  <a:lnTo>
                    <a:pt x="90206" y="128347"/>
                  </a:lnTo>
                  <a:lnTo>
                    <a:pt x="43080" y="0"/>
                  </a:lnTo>
                  <a:close/>
                </a:path>
                <a:path w="204470" h="315595">
                  <a:moveTo>
                    <a:pt x="204268" y="0"/>
                  </a:moveTo>
                  <a:lnTo>
                    <a:pt x="162533" y="0"/>
                  </a:lnTo>
                  <a:lnTo>
                    <a:pt x="116317" y="136864"/>
                  </a:lnTo>
                  <a:lnTo>
                    <a:pt x="112426" y="149535"/>
                  </a:lnTo>
                  <a:lnTo>
                    <a:pt x="108830" y="161703"/>
                  </a:lnTo>
                  <a:lnTo>
                    <a:pt x="105479" y="172866"/>
                  </a:lnTo>
                  <a:lnTo>
                    <a:pt x="138055" y="172866"/>
                  </a:lnTo>
                  <a:lnTo>
                    <a:pt x="145013" y="154852"/>
                  </a:lnTo>
                  <a:lnTo>
                    <a:pt x="2042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90192" y="3786446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4">
                  <a:moveTo>
                    <a:pt x="56700" y="256789"/>
                  </a:moveTo>
                  <a:lnTo>
                    <a:pt x="43408" y="260658"/>
                  </a:lnTo>
                  <a:lnTo>
                    <a:pt x="34319" y="270552"/>
                  </a:lnTo>
                  <a:lnTo>
                    <a:pt x="30952" y="285037"/>
                  </a:lnTo>
                  <a:lnTo>
                    <a:pt x="31007" y="286974"/>
                  </a:lnTo>
                  <a:lnTo>
                    <a:pt x="34974" y="300267"/>
                  </a:lnTo>
                  <a:lnTo>
                    <a:pt x="44637" y="309464"/>
                  </a:lnTo>
                  <a:lnTo>
                    <a:pt x="59195" y="312861"/>
                  </a:lnTo>
                  <a:lnTo>
                    <a:pt x="72431" y="308461"/>
                  </a:lnTo>
                  <a:lnTo>
                    <a:pt x="80940" y="298234"/>
                  </a:lnTo>
                  <a:lnTo>
                    <a:pt x="83934" y="283567"/>
                  </a:lnTo>
                  <a:lnTo>
                    <a:pt x="80259" y="269603"/>
                  </a:lnTo>
                  <a:lnTo>
                    <a:pt x="70928" y="260217"/>
                  </a:lnTo>
                  <a:lnTo>
                    <a:pt x="56700" y="256789"/>
                  </a:lnTo>
                  <a:close/>
                </a:path>
                <a:path w="139700" h="313054">
                  <a:moveTo>
                    <a:pt x="130528" y="33287"/>
                  </a:moveTo>
                  <a:lnTo>
                    <a:pt x="67100" y="33287"/>
                  </a:lnTo>
                  <a:lnTo>
                    <a:pt x="80897" y="38089"/>
                  </a:lnTo>
                  <a:lnTo>
                    <a:pt x="90784" y="46512"/>
                  </a:lnTo>
                  <a:lnTo>
                    <a:pt x="96729" y="58254"/>
                  </a:lnTo>
                  <a:lnTo>
                    <a:pt x="98699" y="73012"/>
                  </a:lnTo>
                  <a:lnTo>
                    <a:pt x="97411" y="82609"/>
                  </a:lnTo>
                  <a:lnTo>
                    <a:pt x="72682" y="126065"/>
                  </a:lnTo>
                  <a:lnTo>
                    <a:pt x="61115" y="140339"/>
                  </a:lnTo>
                  <a:lnTo>
                    <a:pt x="53190" y="152429"/>
                  </a:lnTo>
                  <a:lnTo>
                    <a:pt x="47090" y="164420"/>
                  </a:lnTo>
                  <a:lnTo>
                    <a:pt x="42743" y="176246"/>
                  </a:lnTo>
                  <a:lnTo>
                    <a:pt x="40076" y="187845"/>
                  </a:lnTo>
                  <a:lnTo>
                    <a:pt x="39015" y="199152"/>
                  </a:lnTo>
                  <a:lnTo>
                    <a:pt x="39488" y="210103"/>
                  </a:lnTo>
                  <a:lnTo>
                    <a:pt x="40386" y="221783"/>
                  </a:lnTo>
                  <a:lnTo>
                    <a:pt x="75876" y="221783"/>
                  </a:lnTo>
                  <a:lnTo>
                    <a:pt x="74810" y="203605"/>
                  </a:lnTo>
                  <a:lnTo>
                    <a:pt x="75754" y="193515"/>
                  </a:lnTo>
                  <a:lnTo>
                    <a:pt x="97636" y="148170"/>
                  </a:lnTo>
                  <a:lnTo>
                    <a:pt x="108893" y="133973"/>
                  </a:lnTo>
                  <a:lnTo>
                    <a:pt x="117197" y="123293"/>
                  </a:lnTo>
                  <a:lnTo>
                    <a:pt x="138138" y="78122"/>
                  </a:lnTo>
                  <a:lnTo>
                    <a:pt x="139167" y="65046"/>
                  </a:lnTo>
                  <a:lnTo>
                    <a:pt x="137920" y="52545"/>
                  </a:lnTo>
                  <a:lnTo>
                    <a:pt x="134419" y="40616"/>
                  </a:lnTo>
                  <a:lnTo>
                    <a:pt x="130528" y="33287"/>
                  </a:lnTo>
                  <a:close/>
                </a:path>
                <a:path w="139700" h="313054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26" y="43080"/>
                  </a:lnTo>
                  <a:lnTo>
                    <a:pt x="24954" y="38601"/>
                  </a:lnTo>
                  <a:lnTo>
                    <a:pt x="36641" y="35337"/>
                  </a:lnTo>
                  <a:lnTo>
                    <a:pt x="50639" y="33496"/>
                  </a:lnTo>
                  <a:lnTo>
                    <a:pt x="67100" y="33287"/>
                  </a:lnTo>
                  <a:lnTo>
                    <a:pt x="130528" y="33287"/>
                  </a:lnTo>
                  <a:lnTo>
                    <a:pt x="128570" y="29598"/>
                  </a:lnTo>
                  <a:lnTo>
                    <a:pt x="120278" y="19830"/>
                  </a:lnTo>
                  <a:lnTo>
                    <a:pt x="109449" y="11647"/>
                  </a:lnTo>
                  <a:lnTo>
                    <a:pt x="95987" y="5390"/>
                  </a:lnTo>
                  <a:lnTo>
                    <a:pt x="79797" y="1394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568843" y="4897471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70">
                  <a:moveTo>
                    <a:pt x="2121655" y="0"/>
                  </a:moveTo>
                  <a:lnTo>
                    <a:pt x="268644" y="0"/>
                  </a:lnTo>
                  <a:lnTo>
                    <a:pt x="246609" y="890"/>
                  </a:lnTo>
                  <a:lnTo>
                    <a:pt x="204081" y="7806"/>
                  </a:lnTo>
                  <a:lnTo>
                    <a:pt x="164069" y="21109"/>
                  </a:lnTo>
                  <a:lnTo>
                    <a:pt x="127127" y="40245"/>
                  </a:lnTo>
                  <a:lnTo>
                    <a:pt x="93807" y="64662"/>
                  </a:lnTo>
                  <a:lnTo>
                    <a:pt x="64662" y="93806"/>
                  </a:lnTo>
                  <a:lnTo>
                    <a:pt x="40245" y="127126"/>
                  </a:lnTo>
                  <a:lnTo>
                    <a:pt x="21109" y="164068"/>
                  </a:lnTo>
                  <a:lnTo>
                    <a:pt x="7806" y="204080"/>
                  </a:lnTo>
                  <a:lnTo>
                    <a:pt x="890" y="246608"/>
                  </a:lnTo>
                  <a:lnTo>
                    <a:pt x="0" y="268643"/>
                  </a:lnTo>
                  <a:lnTo>
                    <a:pt x="0" y="494474"/>
                  </a:lnTo>
                  <a:lnTo>
                    <a:pt x="3515" y="538052"/>
                  </a:lnTo>
                  <a:lnTo>
                    <a:pt x="13694" y="579387"/>
                  </a:lnTo>
                  <a:lnTo>
                    <a:pt x="29982" y="617928"/>
                  </a:lnTo>
                  <a:lnTo>
                    <a:pt x="51828" y="653122"/>
                  </a:lnTo>
                  <a:lnTo>
                    <a:pt x="78678" y="684417"/>
                  </a:lnTo>
                  <a:lnTo>
                    <a:pt x="109980" y="711260"/>
                  </a:lnTo>
                  <a:lnTo>
                    <a:pt x="145180" y="733100"/>
                  </a:lnTo>
                  <a:lnTo>
                    <a:pt x="183726" y="749383"/>
                  </a:lnTo>
                  <a:lnTo>
                    <a:pt x="225065" y="759558"/>
                  </a:lnTo>
                  <a:lnTo>
                    <a:pt x="268644" y="763073"/>
                  </a:lnTo>
                  <a:lnTo>
                    <a:pt x="2121655" y="763073"/>
                  </a:lnTo>
                  <a:lnTo>
                    <a:pt x="2165234" y="759558"/>
                  </a:lnTo>
                  <a:lnTo>
                    <a:pt x="2206573" y="749383"/>
                  </a:lnTo>
                  <a:lnTo>
                    <a:pt x="2245119" y="733100"/>
                  </a:lnTo>
                  <a:lnTo>
                    <a:pt x="2280319" y="711260"/>
                  </a:lnTo>
                  <a:lnTo>
                    <a:pt x="2311620" y="684417"/>
                  </a:lnTo>
                  <a:lnTo>
                    <a:pt x="2338470" y="653122"/>
                  </a:lnTo>
                  <a:lnTo>
                    <a:pt x="2360316" y="617928"/>
                  </a:lnTo>
                  <a:lnTo>
                    <a:pt x="2376604" y="579387"/>
                  </a:lnTo>
                  <a:lnTo>
                    <a:pt x="2386783" y="538052"/>
                  </a:lnTo>
                  <a:lnTo>
                    <a:pt x="2390298" y="494474"/>
                  </a:lnTo>
                  <a:lnTo>
                    <a:pt x="2390298" y="268643"/>
                  </a:lnTo>
                  <a:lnTo>
                    <a:pt x="2386783" y="225064"/>
                  </a:lnTo>
                  <a:lnTo>
                    <a:pt x="2376604" y="183725"/>
                  </a:lnTo>
                  <a:lnTo>
                    <a:pt x="2360316" y="145179"/>
                  </a:lnTo>
                  <a:lnTo>
                    <a:pt x="2338470" y="109979"/>
                  </a:lnTo>
                  <a:lnTo>
                    <a:pt x="2311620" y="78677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rgbClr val="13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70707" y="5130800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259"/>
                  </a:lnTo>
                </a:path>
              </a:pathLst>
            </a:custGeom>
            <a:ln w="407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50964" y="5273675"/>
              <a:ext cx="225425" cy="0"/>
            </a:xfrm>
            <a:custGeom>
              <a:avLst/>
              <a:gdLst/>
              <a:ahLst/>
              <a:cxnLst/>
              <a:rect l="l" t="t" r="r" b="b"/>
              <a:pathLst>
                <a:path w="225425">
                  <a:moveTo>
                    <a:pt x="0" y="0"/>
                  </a:moveTo>
                  <a:lnTo>
                    <a:pt x="225383" y="0"/>
                  </a:lnTo>
                </a:path>
              </a:pathLst>
            </a:custGeom>
            <a:ln w="3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456579" y="5130172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0"/>
                  </a:moveTo>
                  <a:lnTo>
                    <a:pt x="0" y="302605"/>
                  </a:lnTo>
                </a:path>
              </a:pathLst>
            </a:custGeom>
            <a:ln w="408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27376" y="5211437"/>
              <a:ext cx="212725" cy="226695"/>
            </a:xfrm>
            <a:custGeom>
              <a:avLst/>
              <a:gdLst/>
              <a:ahLst/>
              <a:cxnLst/>
              <a:rect l="l" t="t" r="r" b="b"/>
              <a:pathLst>
                <a:path w="212725" h="226695">
                  <a:moveTo>
                    <a:pt x="97195" y="0"/>
                  </a:moveTo>
                  <a:lnTo>
                    <a:pt x="58885" y="10444"/>
                  </a:lnTo>
                  <a:lnTo>
                    <a:pt x="28017" y="34356"/>
                  </a:lnTo>
                  <a:lnTo>
                    <a:pt x="7438" y="71179"/>
                  </a:lnTo>
                  <a:lnTo>
                    <a:pt x="0" y="120360"/>
                  </a:lnTo>
                  <a:lnTo>
                    <a:pt x="1505" y="136163"/>
                  </a:lnTo>
                  <a:lnTo>
                    <a:pt x="15756" y="176849"/>
                  </a:lnTo>
                  <a:lnTo>
                    <a:pt x="42779" y="206278"/>
                  </a:lnTo>
                  <a:lnTo>
                    <a:pt x="80220" y="222931"/>
                  </a:lnTo>
                  <a:lnTo>
                    <a:pt x="109806" y="226187"/>
                  </a:lnTo>
                  <a:lnTo>
                    <a:pt x="122408" y="224869"/>
                  </a:lnTo>
                  <a:lnTo>
                    <a:pt x="158760" y="212377"/>
                  </a:lnTo>
                  <a:lnTo>
                    <a:pt x="180075" y="196443"/>
                  </a:lnTo>
                  <a:lnTo>
                    <a:pt x="100943" y="196443"/>
                  </a:lnTo>
                  <a:lnTo>
                    <a:pt x="88010" y="193904"/>
                  </a:lnTo>
                  <a:lnTo>
                    <a:pt x="57120" y="170802"/>
                  </a:lnTo>
                  <a:lnTo>
                    <a:pt x="41405" y="129705"/>
                  </a:lnTo>
                  <a:lnTo>
                    <a:pt x="40273" y="113169"/>
                  </a:lnTo>
                  <a:lnTo>
                    <a:pt x="40462" y="106328"/>
                  </a:lnTo>
                  <a:lnTo>
                    <a:pt x="50914" y="64918"/>
                  </a:lnTo>
                  <a:lnTo>
                    <a:pt x="78618" y="35816"/>
                  </a:lnTo>
                  <a:lnTo>
                    <a:pt x="107543" y="29212"/>
                  </a:lnTo>
                  <a:lnTo>
                    <a:pt x="180492" y="29212"/>
                  </a:lnTo>
                  <a:lnTo>
                    <a:pt x="179017" y="27669"/>
                  </a:lnTo>
                  <a:lnTo>
                    <a:pt x="143752" y="7096"/>
                  </a:lnTo>
                  <a:lnTo>
                    <a:pt x="113911" y="743"/>
                  </a:lnTo>
                  <a:lnTo>
                    <a:pt x="97195" y="0"/>
                  </a:lnTo>
                  <a:close/>
                </a:path>
                <a:path w="212725" h="226695">
                  <a:moveTo>
                    <a:pt x="180492" y="29212"/>
                  </a:moveTo>
                  <a:lnTo>
                    <a:pt x="107543" y="29212"/>
                  </a:lnTo>
                  <a:lnTo>
                    <a:pt x="121890" y="31016"/>
                  </a:lnTo>
                  <a:lnTo>
                    <a:pt x="134243" y="35826"/>
                  </a:lnTo>
                  <a:lnTo>
                    <a:pt x="160098" y="64718"/>
                  </a:lnTo>
                  <a:lnTo>
                    <a:pt x="170752" y="107787"/>
                  </a:lnTo>
                  <a:lnTo>
                    <a:pt x="171282" y="123624"/>
                  </a:lnTo>
                  <a:lnTo>
                    <a:pt x="168705" y="139098"/>
                  </a:lnTo>
                  <a:lnTo>
                    <a:pt x="149303" y="176216"/>
                  </a:lnTo>
                  <a:lnTo>
                    <a:pt x="115061" y="195128"/>
                  </a:lnTo>
                  <a:lnTo>
                    <a:pt x="100943" y="196443"/>
                  </a:lnTo>
                  <a:lnTo>
                    <a:pt x="180075" y="196443"/>
                  </a:lnTo>
                  <a:lnTo>
                    <a:pt x="203321" y="161195"/>
                  </a:lnTo>
                  <a:lnTo>
                    <a:pt x="212240" y="110878"/>
                  </a:lnTo>
                  <a:lnTo>
                    <a:pt x="211927" y="101168"/>
                  </a:lnTo>
                  <a:lnTo>
                    <a:pt x="202054" y="59699"/>
                  </a:lnTo>
                  <a:lnTo>
                    <a:pt x="188101" y="37172"/>
                  </a:lnTo>
                  <a:lnTo>
                    <a:pt x="180492" y="29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61727" y="5215498"/>
              <a:ext cx="316230" cy="217804"/>
            </a:xfrm>
            <a:custGeom>
              <a:avLst/>
              <a:gdLst/>
              <a:ahLst/>
              <a:cxnLst/>
              <a:rect l="l" t="t" r="r" b="b"/>
              <a:pathLst>
                <a:path w="316229" h="217804">
                  <a:moveTo>
                    <a:pt x="40431" y="0"/>
                  </a:moveTo>
                  <a:lnTo>
                    <a:pt x="0" y="0"/>
                  </a:lnTo>
                  <a:lnTo>
                    <a:pt x="65589" y="217297"/>
                  </a:lnTo>
                  <a:lnTo>
                    <a:pt x="101483" y="217297"/>
                  </a:lnTo>
                  <a:lnTo>
                    <a:pt x="114229" y="179560"/>
                  </a:lnTo>
                  <a:lnTo>
                    <a:pt x="86657" y="179560"/>
                  </a:lnTo>
                  <a:lnTo>
                    <a:pt x="84017" y="172526"/>
                  </a:lnTo>
                  <a:lnTo>
                    <a:pt x="81493" y="160435"/>
                  </a:lnTo>
                  <a:lnTo>
                    <a:pt x="78728" y="148239"/>
                  </a:lnTo>
                  <a:lnTo>
                    <a:pt x="75781" y="135879"/>
                  </a:lnTo>
                  <a:lnTo>
                    <a:pt x="69587" y="110422"/>
                  </a:lnTo>
                  <a:lnTo>
                    <a:pt x="40431" y="0"/>
                  </a:lnTo>
                  <a:close/>
                </a:path>
                <a:path w="316229" h="217804">
                  <a:moveTo>
                    <a:pt x="187747" y="42184"/>
                  </a:moveTo>
                  <a:lnTo>
                    <a:pt x="156290" y="42184"/>
                  </a:lnTo>
                  <a:lnTo>
                    <a:pt x="159483" y="52814"/>
                  </a:lnTo>
                  <a:lnTo>
                    <a:pt x="162483" y="65240"/>
                  </a:lnTo>
                  <a:lnTo>
                    <a:pt x="176460" y="113567"/>
                  </a:lnTo>
                  <a:lnTo>
                    <a:pt x="209703" y="217297"/>
                  </a:lnTo>
                  <a:lnTo>
                    <a:pt x="245597" y="217297"/>
                  </a:lnTo>
                  <a:lnTo>
                    <a:pt x="257760" y="179560"/>
                  </a:lnTo>
                  <a:lnTo>
                    <a:pt x="229020" y="179560"/>
                  </a:lnTo>
                  <a:lnTo>
                    <a:pt x="225548" y="170531"/>
                  </a:lnTo>
                  <a:lnTo>
                    <a:pt x="212372" y="121861"/>
                  </a:lnTo>
                  <a:lnTo>
                    <a:pt x="208356" y="108625"/>
                  </a:lnTo>
                  <a:lnTo>
                    <a:pt x="187747" y="42184"/>
                  </a:lnTo>
                  <a:close/>
                </a:path>
                <a:path w="316229" h="217804">
                  <a:moveTo>
                    <a:pt x="174663" y="0"/>
                  </a:moveTo>
                  <a:lnTo>
                    <a:pt x="141464" y="0"/>
                  </a:lnTo>
                  <a:lnTo>
                    <a:pt x="103604" y="118583"/>
                  </a:lnTo>
                  <a:lnTo>
                    <a:pt x="92588" y="156006"/>
                  </a:lnTo>
                  <a:lnTo>
                    <a:pt x="86657" y="179560"/>
                  </a:lnTo>
                  <a:lnTo>
                    <a:pt x="114229" y="179560"/>
                  </a:lnTo>
                  <a:lnTo>
                    <a:pt x="139843" y="103728"/>
                  </a:lnTo>
                  <a:lnTo>
                    <a:pt x="153401" y="55217"/>
                  </a:lnTo>
                  <a:lnTo>
                    <a:pt x="156290" y="42184"/>
                  </a:lnTo>
                  <a:lnTo>
                    <a:pt x="187747" y="42184"/>
                  </a:lnTo>
                  <a:lnTo>
                    <a:pt x="174663" y="0"/>
                  </a:lnTo>
                  <a:close/>
                </a:path>
                <a:path w="316229" h="217804">
                  <a:moveTo>
                    <a:pt x="315633" y="0"/>
                  </a:moveTo>
                  <a:lnTo>
                    <a:pt x="276594" y="0"/>
                  </a:lnTo>
                  <a:lnTo>
                    <a:pt x="242968" y="118583"/>
                  </a:lnTo>
                  <a:lnTo>
                    <a:pt x="233563" y="156006"/>
                  </a:lnTo>
                  <a:lnTo>
                    <a:pt x="229020" y="179560"/>
                  </a:lnTo>
                  <a:lnTo>
                    <a:pt x="257760" y="179560"/>
                  </a:lnTo>
                  <a:lnTo>
                    <a:pt x="315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07213" y="5124807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4">
                  <a:moveTo>
                    <a:pt x="56663" y="256790"/>
                  </a:moveTo>
                  <a:lnTo>
                    <a:pt x="43389" y="260672"/>
                  </a:lnTo>
                  <a:lnTo>
                    <a:pt x="34314" y="270576"/>
                  </a:lnTo>
                  <a:lnTo>
                    <a:pt x="30952" y="285081"/>
                  </a:lnTo>
                  <a:lnTo>
                    <a:pt x="31007" y="287007"/>
                  </a:lnTo>
                  <a:lnTo>
                    <a:pt x="34971" y="300292"/>
                  </a:lnTo>
                  <a:lnTo>
                    <a:pt x="44643" y="309472"/>
                  </a:lnTo>
                  <a:lnTo>
                    <a:pt x="59223" y="312860"/>
                  </a:lnTo>
                  <a:lnTo>
                    <a:pt x="72444" y="308462"/>
                  </a:lnTo>
                  <a:lnTo>
                    <a:pt x="80943" y="298237"/>
                  </a:lnTo>
                  <a:lnTo>
                    <a:pt x="83932" y="283537"/>
                  </a:lnTo>
                  <a:lnTo>
                    <a:pt x="80238" y="269579"/>
                  </a:lnTo>
                  <a:lnTo>
                    <a:pt x="70899" y="260209"/>
                  </a:lnTo>
                  <a:lnTo>
                    <a:pt x="56663" y="256790"/>
                  </a:lnTo>
                  <a:close/>
                </a:path>
                <a:path w="139700" h="313054">
                  <a:moveTo>
                    <a:pt x="130531" y="33326"/>
                  </a:moveTo>
                  <a:lnTo>
                    <a:pt x="67073" y="33326"/>
                  </a:lnTo>
                  <a:lnTo>
                    <a:pt x="80882" y="38123"/>
                  </a:lnTo>
                  <a:lnTo>
                    <a:pt x="90777" y="46542"/>
                  </a:lnTo>
                  <a:lnTo>
                    <a:pt x="96727" y="58276"/>
                  </a:lnTo>
                  <a:lnTo>
                    <a:pt x="98700" y="73020"/>
                  </a:lnTo>
                  <a:lnTo>
                    <a:pt x="97417" y="82610"/>
                  </a:lnTo>
                  <a:lnTo>
                    <a:pt x="72703" y="126079"/>
                  </a:lnTo>
                  <a:lnTo>
                    <a:pt x="61141" y="140348"/>
                  </a:lnTo>
                  <a:lnTo>
                    <a:pt x="53207" y="152444"/>
                  </a:lnTo>
                  <a:lnTo>
                    <a:pt x="47100" y="164438"/>
                  </a:lnTo>
                  <a:lnTo>
                    <a:pt x="42748" y="176267"/>
                  </a:lnTo>
                  <a:lnTo>
                    <a:pt x="40077" y="187863"/>
                  </a:lnTo>
                  <a:lnTo>
                    <a:pt x="39015" y="199164"/>
                  </a:lnTo>
                  <a:lnTo>
                    <a:pt x="39488" y="210103"/>
                  </a:lnTo>
                  <a:lnTo>
                    <a:pt x="40385" y="221783"/>
                  </a:lnTo>
                  <a:lnTo>
                    <a:pt x="75876" y="221783"/>
                  </a:lnTo>
                  <a:lnTo>
                    <a:pt x="74810" y="203608"/>
                  </a:lnTo>
                  <a:lnTo>
                    <a:pt x="75753" y="193518"/>
                  </a:lnTo>
                  <a:lnTo>
                    <a:pt x="97644" y="148179"/>
                  </a:lnTo>
                  <a:lnTo>
                    <a:pt x="108908" y="133985"/>
                  </a:lnTo>
                  <a:lnTo>
                    <a:pt x="117209" y="123302"/>
                  </a:lnTo>
                  <a:lnTo>
                    <a:pt x="138139" y="78143"/>
                  </a:lnTo>
                  <a:lnTo>
                    <a:pt x="139167" y="65063"/>
                  </a:lnTo>
                  <a:lnTo>
                    <a:pt x="137915" y="52563"/>
                  </a:lnTo>
                  <a:lnTo>
                    <a:pt x="134411" y="40634"/>
                  </a:lnTo>
                  <a:lnTo>
                    <a:pt x="130531" y="33326"/>
                  </a:lnTo>
                  <a:close/>
                </a:path>
                <a:path w="139700" h="313054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03" y="43095"/>
                  </a:lnTo>
                  <a:lnTo>
                    <a:pt x="24931" y="38621"/>
                  </a:lnTo>
                  <a:lnTo>
                    <a:pt x="36618" y="35366"/>
                  </a:lnTo>
                  <a:lnTo>
                    <a:pt x="50615" y="33533"/>
                  </a:lnTo>
                  <a:lnTo>
                    <a:pt x="67073" y="33326"/>
                  </a:lnTo>
                  <a:lnTo>
                    <a:pt x="130531" y="33326"/>
                  </a:lnTo>
                  <a:lnTo>
                    <a:pt x="128560" y="29614"/>
                  </a:lnTo>
                  <a:lnTo>
                    <a:pt x="120267" y="19841"/>
                  </a:lnTo>
                  <a:lnTo>
                    <a:pt x="109438" y="11655"/>
                  </a:lnTo>
                  <a:lnTo>
                    <a:pt x="95978" y="5393"/>
                  </a:lnTo>
                  <a:lnTo>
                    <a:pt x="79792" y="1395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68843" y="2233771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69">
                  <a:moveTo>
                    <a:pt x="2121655" y="0"/>
                  </a:moveTo>
                  <a:lnTo>
                    <a:pt x="268644" y="0"/>
                  </a:lnTo>
                  <a:lnTo>
                    <a:pt x="246609" y="890"/>
                  </a:lnTo>
                  <a:lnTo>
                    <a:pt x="204081" y="7806"/>
                  </a:lnTo>
                  <a:lnTo>
                    <a:pt x="164069" y="21109"/>
                  </a:lnTo>
                  <a:lnTo>
                    <a:pt x="127127" y="40245"/>
                  </a:lnTo>
                  <a:lnTo>
                    <a:pt x="93807" y="64662"/>
                  </a:lnTo>
                  <a:lnTo>
                    <a:pt x="64662" y="93807"/>
                  </a:lnTo>
                  <a:lnTo>
                    <a:pt x="40245" y="127127"/>
                  </a:lnTo>
                  <a:lnTo>
                    <a:pt x="21109" y="164069"/>
                  </a:lnTo>
                  <a:lnTo>
                    <a:pt x="7806" y="204081"/>
                  </a:lnTo>
                  <a:lnTo>
                    <a:pt x="890" y="246609"/>
                  </a:lnTo>
                  <a:lnTo>
                    <a:pt x="0" y="268644"/>
                  </a:lnTo>
                  <a:lnTo>
                    <a:pt x="0" y="494475"/>
                  </a:lnTo>
                  <a:lnTo>
                    <a:pt x="3515" y="538053"/>
                  </a:lnTo>
                  <a:lnTo>
                    <a:pt x="13694" y="579388"/>
                  </a:lnTo>
                  <a:lnTo>
                    <a:pt x="29982" y="617929"/>
                  </a:lnTo>
                  <a:lnTo>
                    <a:pt x="51828" y="653123"/>
                  </a:lnTo>
                  <a:lnTo>
                    <a:pt x="78678" y="684418"/>
                  </a:lnTo>
                  <a:lnTo>
                    <a:pt x="109980" y="711261"/>
                  </a:lnTo>
                  <a:lnTo>
                    <a:pt x="145180" y="733101"/>
                  </a:lnTo>
                  <a:lnTo>
                    <a:pt x="183726" y="749384"/>
                  </a:lnTo>
                  <a:lnTo>
                    <a:pt x="225065" y="759559"/>
                  </a:lnTo>
                  <a:lnTo>
                    <a:pt x="268644" y="763074"/>
                  </a:lnTo>
                  <a:lnTo>
                    <a:pt x="2121655" y="763074"/>
                  </a:lnTo>
                  <a:lnTo>
                    <a:pt x="2165234" y="759559"/>
                  </a:lnTo>
                  <a:lnTo>
                    <a:pt x="2206573" y="749384"/>
                  </a:lnTo>
                  <a:lnTo>
                    <a:pt x="2245119" y="733101"/>
                  </a:lnTo>
                  <a:lnTo>
                    <a:pt x="2280319" y="711261"/>
                  </a:lnTo>
                  <a:lnTo>
                    <a:pt x="2311620" y="684418"/>
                  </a:lnTo>
                  <a:lnTo>
                    <a:pt x="2338470" y="653123"/>
                  </a:lnTo>
                  <a:lnTo>
                    <a:pt x="2360316" y="617929"/>
                  </a:lnTo>
                  <a:lnTo>
                    <a:pt x="2376604" y="579388"/>
                  </a:lnTo>
                  <a:lnTo>
                    <a:pt x="2386783" y="538053"/>
                  </a:lnTo>
                  <a:lnTo>
                    <a:pt x="2390298" y="494475"/>
                  </a:lnTo>
                  <a:lnTo>
                    <a:pt x="2390298" y="268644"/>
                  </a:lnTo>
                  <a:lnTo>
                    <a:pt x="2386783" y="225065"/>
                  </a:lnTo>
                  <a:lnTo>
                    <a:pt x="2376604" y="183726"/>
                  </a:lnTo>
                  <a:lnTo>
                    <a:pt x="2360316" y="145180"/>
                  </a:lnTo>
                  <a:lnTo>
                    <a:pt x="2338470" y="109980"/>
                  </a:lnTo>
                  <a:lnTo>
                    <a:pt x="2311620" y="78678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rgbClr val="D156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176345" y="2488902"/>
              <a:ext cx="369570" cy="302895"/>
            </a:xfrm>
            <a:custGeom>
              <a:avLst/>
              <a:gdLst/>
              <a:ahLst/>
              <a:cxnLst/>
              <a:rect l="l" t="t" r="r" b="b"/>
              <a:pathLst>
                <a:path w="369570" h="302894">
                  <a:moveTo>
                    <a:pt x="41285" y="0"/>
                  </a:moveTo>
                  <a:lnTo>
                    <a:pt x="0" y="0"/>
                  </a:lnTo>
                  <a:lnTo>
                    <a:pt x="76774" y="302606"/>
                  </a:lnTo>
                  <a:lnTo>
                    <a:pt x="117655" y="302606"/>
                  </a:lnTo>
                  <a:lnTo>
                    <a:pt x="129947" y="257773"/>
                  </a:lnTo>
                  <a:lnTo>
                    <a:pt x="100584" y="257773"/>
                  </a:lnTo>
                  <a:lnTo>
                    <a:pt x="98841" y="253243"/>
                  </a:lnTo>
                  <a:lnTo>
                    <a:pt x="89215" y="205908"/>
                  </a:lnTo>
                  <a:lnTo>
                    <a:pt x="80372" y="166481"/>
                  </a:lnTo>
                  <a:lnTo>
                    <a:pt x="41285" y="0"/>
                  </a:lnTo>
                  <a:close/>
                </a:path>
                <a:path w="369570" h="302894">
                  <a:moveTo>
                    <a:pt x="217635" y="46226"/>
                  </a:moveTo>
                  <a:lnTo>
                    <a:pt x="184096" y="46226"/>
                  </a:lnTo>
                  <a:lnTo>
                    <a:pt x="186516" y="56980"/>
                  </a:lnTo>
                  <a:lnTo>
                    <a:pt x="188426" y="68890"/>
                  </a:lnTo>
                  <a:lnTo>
                    <a:pt x="198220" y="117410"/>
                  </a:lnTo>
                  <a:lnTo>
                    <a:pt x="242902" y="302606"/>
                  </a:lnTo>
                  <a:lnTo>
                    <a:pt x="283738" y="302606"/>
                  </a:lnTo>
                  <a:lnTo>
                    <a:pt x="296603" y="257233"/>
                  </a:lnTo>
                  <a:lnTo>
                    <a:pt x="265363" y="257233"/>
                  </a:lnTo>
                  <a:lnTo>
                    <a:pt x="263912" y="253410"/>
                  </a:lnTo>
                  <a:lnTo>
                    <a:pt x="254986" y="204838"/>
                  </a:lnTo>
                  <a:lnTo>
                    <a:pt x="246399" y="166481"/>
                  </a:lnTo>
                  <a:lnTo>
                    <a:pt x="243351" y="153549"/>
                  </a:lnTo>
                  <a:lnTo>
                    <a:pt x="217635" y="46226"/>
                  </a:lnTo>
                  <a:close/>
                </a:path>
                <a:path w="369570" h="302894">
                  <a:moveTo>
                    <a:pt x="206559" y="0"/>
                  </a:moveTo>
                  <a:lnTo>
                    <a:pt x="165677" y="0"/>
                  </a:lnTo>
                  <a:lnTo>
                    <a:pt x="119917" y="173049"/>
                  </a:lnTo>
                  <a:lnTo>
                    <a:pt x="110166" y="211682"/>
                  </a:lnTo>
                  <a:lnTo>
                    <a:pt x="100584" y="257773"/>
                  </a:lnTo>
                  <a:lnTo>
                    <a:pt x="129947" y="257773"/>
                  </a:lnTo>
                  <a:lnTo>
                    <a:pt x="164753" y="130826"/>
                  </a:lnTo>
                  <a:lnTo>
                    <a:pt x="174791" y="92196"/>
                  </a:lnTo>
                  <a:lnTo>
                    <a:pt x="184096" y="46226"/>
                  </a:lnTo>
                  <a:lnTo>
                    <a:pt x="217635" y="46226"/>
                  </a:lnTo>
                  <a:lnTo>
                    <a:pt x="206559" y="0"/>
                  </a:lnTo>
                  <a:close/>
                </a:path>
                <a:path w="369570" h="302894">
                  <a:moveTo>
                    <a:pt x="369542" y="0"/>
                  </a:moveTo>
                  <a:lnTo>
                    <a:pt x="329559" y="0"/>
                  </a:lnTo>
                  <a:lnTo>
                    <a:pt x="288076" y="158679"/>
                  </a:lnTo>
                  <a:lnTo>
                    <a:pt x="278594" y="197108"/>
                  </a:lnTo>
                  <a:lnTo>
                    <a:pt x="267688" y="245438"/>
                  </a:lnTo>
                  <a:lnTo>
                    <a:pt x="265363" y="257233"/>
                  </a:lnTo>
                  <a:lnTo>
                    <a:pt x="296603" y="257233"/>
                  </a:lnTo>
                  <a:lnTo>
                    <a:pt x="3695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580195" y="2472743"/>
              <a:ext cx="185420" cy="318770"/>
            </a:xfrm>
            <a:custGeom>
              <a:avLst/>
              <a:gdLst/>
              <a:ahLst/>
              <a:cxnLst/>
              <a:rect l="l" t="t" r="r" b="b"/>
              <a:pathLst>
                <a:path w="185420" h="318769">
                  <a:moveTo>
                    <a:pt x="39488" y="0"/>
                  </a:moveTo>
                  <a:lnTo>
                    <a:pt x="0" y="0"/>
                  </a:lnTo>
                  <a:lnTo>
                    <a:pt x="0" y="318777"/>
                  </a:lnTo>
                  <a:lnTo>
                    <a:pt x="39488" y="318777"/>
                  </a:lnTo>
                  <a:lnTo>
                    <a:pt x="39491" y="186673"/>
                  </a:lnTo>
                  <a:lnTo>
                    <a:pt x="40519" y="176300"/>
                  </a:lnTo>
                  <a:lnTo>
                    <a:pt x="45318" y="161667"/>
                  </a:lnTo>
                  <a:lnTo>
                    <a:pt x="52013" y="151514"/>
                  </a:lnTo>
                  <a:lnTo>
                    <a:pt x="61025" y="142781"/>
                  </a:lnTo>
                  <a:lnTo>
                    <a:pt x="72209" y="136072"/>
                  </a:lnTo>
                  <a:lnTo>
                    <a:pt x="39488" y="136072"/>
                  </a:lnTo>
                  <a:lnTo>
                    <a:pt x="39488" y="0"/>
                  </a:lnTo>
                  <a:close/>
                </a:path>
                <a:path w="185420" h="318769">
                  <a:moveTo>
                    <a:pt x="169865" y="130152"/>
                  </a:moveTo>
                  <a:lnTo>
                    <a:pt x="102197" y="130152"/>
                  </a:lnTo>
                  <a:lnTo>
                    <a:pt x="116474" y="133816"/>
                  </a:lnTo>
                  <a:lnTo>
                    <a:pt x="127586" y="140978"/>
                  </a:lnTo>
                  <a:lnTo>
                    <a:pt x="135788" y="151106"/>
                  </a:lnTo>
                  <a:lnTo>
                    <a:pt x="141332" y="163669"/>
                  </a:lnTo>
                  <a:lnTo>
                    <a:pt x="144472" y="178137"/>
                  </a:lnTo>
                  <a:lnTo>
                    <a:pt x="145463" y="193979"/>
                  </a:lnTo>
                  <a:lnTo>
                    <a:pt x="145463" y="318777"/>
                  </a:lnTo>
                  <a:lnTo>
                    <a:pt x="184995" y="318777"/>
                  </a:lnTo>
                  <a:lnTo>
                    <a:pt x="184240" y="173692"/>
                  </a:lnTo>
                  <a:lnTo>
                    <a:pt x="180912" y="154911"/>
                  </a:lnTo>
                  <a:lnTo>
                    <a:pt x="175282" y="139281"/>
                  </a:lnTo>
                  <a:lnTo>
                    <a:pt x="169865" y="130152"/>
                  </a:lnTo>
                  <a:close/>
                </a:path>
                <a:path w="185420" h="318769">
                  <a:moveTo>
                    <a:pt x="103367" y="97150"/>
                  </a:moveTo>
                  <a:lnTo>
                    <a:pt x="66928" y="108745"/>
                  </a:lnTo>
                  <a:lnTo>
                    <a:pt x="40387" y="136072"/>
                  </a:lnTo>
                  <a:lnTo>
                    <a:pt x="72209" y="136072"/>
                  </a:lnTo>
                  <a:lnTo>
                    <a:pt x="72377" y="135972"/>
                  </a:lnTo>
                  <a:lnTo>
                    <a:pt x="86093" y="131593"/>
                  </a:lnTo>
                  <a:lnTo>
                    <a:pt x="102197" y="130152"/>
                  </a:lnTo>
                  <a:lnTo>
                    <a:pt x="169865" y="130152"/>
                  </a:lnTo>
                  <a:lnTo>
                    <a:pt x="167728" y="126552"/>
                  </a:lnTo>
                  <a:lnTo>
                    <a:pt x="137343" y="103283"/>
                  </a:lnTo>
                  <a:lnTo>
                    <a:pt x="114457" y="97706"/>
                  </a:lnTo>
                  <a:lnTo>
                    <a:pt x="103367" y="9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13478" y="2570153"/>
              <a:ext cx="172085" cy="226060"/>
            </a:xfrm>
            <a:custGeom>
              <a:avLst/>
              <a:gdLst/>
              <a:ahLst/>
              <a:cxnLst/>
              <a:rect l="l" t="t" r="r" b="b"/>
              <a:pathLst>
                <a:path w="172084" h="226060">
                  <a:moveTo>
                    <a:pt x="152113" y="29644"/>
                  </a:moveTo>
                  <a:lnTo>
                    <a:pt x="92779" y="29644"/>
                  </a:lnTo>
                  <a:lnTo>
                    <a:pt x="109243" y="35249"/>
                  </a:lnTo>
                  <a:lnTo>
                    <a:pt x="119964" y="44618"/>
                  </a:lnTo>
                  <a:lnTo>
                    <a:pt x="126139" y="56080"/>
                  </a:lnTo>
                  <a:lnTo>
                    <a:pt x="128967" y="67963"/>
                  </a:lnTo>
                  <a:lnTo>
                    <a:pt x="129643" y="78596"/>
                  </a:lnTo>
                  <a:lnTo>
                    <a:pt x="116011" y="83284"/>
                  </a:lnTo>
                  <a:lnTo>
                    <a:pt x="97877" y="84500"/>
                  </a:lnTo>
                  <a:lnTo>
                    <a:pt x="81180" y="86831"/>
                  </a:lnTo>
                  <a:lnTo>
                    <a:pt x="40016" y="100693"/>
                  </a:lnTo>
                  <a:lnTo>
                    <a:pt x="7113" y="135865"/>
                  </a:lnTo>
                  <a:lnTo>
                    <a:pt x="0" y="175378"/>
                  </a:lnTo>
                  <a:lnTo>
                    <a:pt x="3290" y="186720"/>
                  </a:lnTo>
                  <a:lnTo>
                    <a:pt x="41738" y="220616"/>
                  </a:lnTo>
                  <a:lnTo>
                    <a:pt x="78071" y="225477"/>
                  </a:lnTo>
                  <a:lnTo>
                    <a:pt x="92148" y="222279"/>
                  </a:lnTo>
                  <a:lnTo>
                    <a:pt x="104680" y="217119"/>
                  </a:lnTo>
                  <a:lnTo>
                    <a:pt x="115554" y="210406"/>
                  </a:lnTo>
                  <a:lnTo>
                    <a:pt x="124661" y="202550"/>
                  </a:lnTo>
                  <a:lnTo>
                    <a:pt x="129452" y="196856"/>
                  </a:lnTo>
                  <a:lnTo>
                    <a:pt x="70028" y="196856"/>
                  </a:lnTo>
                  <a:lnTo>
                    <a:pt x="57756" y="193386"/>
                  </a:lnTo>
                  <a:lnTo>
                    <a:pt x="47754" y="185622"/>
                  </a:lnTo>
                  <a:lnTo>
                    <a:pt x="41045" y="173083"/>
                  </a:lnTo>
                  <a:lnTo>
                    <a:pt x="38655" y="155289"/>
                  </a:lnTo>
                  <a:lnTo>
                    <a:pt x="41788" y="142243"/>
                  </a:lnTo>
                  <a:lnTo>
                    <a:pt x="83988" y="114075"/>
                  </a:lnTo>
                  <a:lnTo>
                    <a:pt x="168710" y="110447"/>
                  </a:lnTo>
                  <a:lnTo>
                    <a:pt x="168589" y="83284"/>
                  </a:lnTo>
                  <a:lnTo>
                    <a:pt x="167961" y="72580"/>
                  </a:lnTo>
                  <a:lnTo>
                    <a:pt x="165973" y="60114"/>
                  </a:lnTo>
                  <a:lnTo>
                    <a:pt x="162483" y="48116"/>
                  </a:lnTo>
                  <a:lnTo>
                    <a:pt x="157231" y="36857"/>
                  </a:lnTo>
                  <a:lnTo>
                    <a:pt x="152113" y="29644"/>
                  </a:lnTo>
                  <a:close/>
                </a:path>
                <a:path w="172084" h="226060">
                  <a:moveTo>
                    <a:pt x="169325" y="193959"/>
                  </a:moveTo>
                  <a:lnTo>
                    <a:pt x="133237" y="193959"/>
                  </a:lnTo>
                  <a:lnTo>
                    <a:pt x="136382" y="221364"/>
                  </a:lnTo>
                  <a:lnTo>
                    <a:pt x="171662" y="220235"/>
                  </a:lnTo>
                  <a:lnTo>
                    <a:pt x="170325" y="208694"/>
                  </a:lnTo>
                  <a:lnTo>
                    <a:pt x="169494" y="197286"/>
                  </a:lnTo>
                  <a:lnTo>
                    <a:pt x="169378" y="195281"/>
                  </a:lnTo>
                  <a:lnTo>
                    <a:pt x="169325" y="193959"/>
                  </a:lnTo>
                  <a:close/>
                </a:path>
                <a:path w="172084" h="226060">
                  <a:moveTo>
                    <a:pt x="168710" y="110447"/>
                  </a:moveTo>
                  <a:lnTo>
                    <a:pt x="130541" y="110447"/>
                  </a:lnTo>
                  <a:lnTo>
                    <a:pt x="130541" y="151776"/>
                  </a:lnTo>
                  <a:lnTo>
                    <a:pt x="130093" y="156268"/>
                  </a:lnTo>
                  <a:lnTo>
                    <a:pt x="101325" y="190675"/>
                  </a:lnTo>
                  <a:lnTo>
                    <a:pt x="70028" y="196856"/>
                  </a:lnTo>
                  <a:lnTo>
                    <a:pt x="129452" y="196856"/>
                  </a:lnTo>
                  <a:lnTo>
                    <a:pt x="131890" y="193959"/>
                  </a:lnTo>
                  <a:lnTo>
                    <a:pt x="169325" y="193959"/>
                  </a:lnTo>
                  <a:lnTo>
                    <a:pt x="168920" y="183699"/>
                  </a:lnTo>
                  <a:lnTo>
                    <a:pt x="168795" y="175017"/>
                  </a:lnTo>
                  <a:lnTo>
                    <a:pt x="168710" y="110447"/>
                  </a:lnTo>
                  <a:close/>
                </a:path>
                <a:path w="172084" h="226060">
                  <a:moveTo>
                    <a:pt x="74243" y="0"/>
                  </a:moveTo>
                  <a:lnTo>
                    <a:pt x="35358" y="8298"/>
                  </a:lnTo>
                  <a:lnTo>
                    <a:pt x="14234" y="18398"/>
                  </a:lnTo>
                  <a:lnTo>
                    <a:pt x="28640" y="41572"/>
                  </a:lnTo>
                  <a:lnTo>
                    <a:pt x="38165" y="37098"/>
                  </a:lnTo>
                  <a:lnTo>
                    <a:pt x="49133" y="33597"/>
                  </a:lnTo>
                  <a:lnTo>
                    <a:pt x="61753" y="31140"/>
                  </a:lnTo>
                  <a:lnTo>
                    <a:pt x="76232" y="29799"/>
                  </a:lnTo>
                  <a:lnTo>
                    <a:pt x="152113" y="29644"/>
                  </a:lnTo>
                  <a:lnTo>
                    <a:pt x="149959" y="26609"/>
                  </a:lnTo>
                  <a:lnTo>
                    <a:pt x="140408" y="17641"/>
                  </a:lnTo>
                  <a:lnTo>
                    <a:pt x="128320" y="10226"/>
                  </a:lnTo>
                  <a:lnTo>
                    <a:pt x="113435" y="4633"/>
                  </a:lnTo>
                  <a:lnTo>
                    <a:pt x="95496" y="1134"/>
                  </a:lnTo>
                  <a:lnTo>
                    <a:pt x="74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019559" y="2522141"/>
              <a:ext cx="128905" cy="274320"/>
            </a:xfrm>
            <a:custGeom>
              <a:avLst/>
              <a:gdLst/>
              <a:ahLst/>
              <a:cxnLst/>
              <a:rect l="l" t="t" r="r" b="b"/>
              <a:pathLst>
                <a:path w="128904" h="274319">
                  <a:moveTo>
                    <a:pt x="72282" y="82120"/>
                  </a:moveTo>
                  <a:lnTo>
                    <a:pt x="33693" y="82120"/>
                  </a:lnTo>
                  <a:lnTo>
                    <a:pt x="34255" y="215134"/>
                  </a:lnTo>
                  <a:lnTo>
                    <a:pt x="52455" y="261138"/>
                  </a:lnTo>
                  <a:lnTo>
                    <a:pt x="103771" y="273762"/>
                  </a:lnTo>
                  <a:lnTo>
                    <a:pt x="116740" y="271721"/>
                  </a:lnTo>
                  <a:lnTo>
                    <a:pt x="126594" y="268912"/>
                  </a:lnTo>
                  <a:lnTo>
                    <a:pt x="124961" y="241553"/>
                  </a:lnTo>
                  <a:lnTo>
                    <a:pt x="100966" y="241544"/>
                  </a:lnTo>
                  <a:lnTo>
                    <a:pt x="87511" y="238495"/>
                  </a:lnTo>
                  <a:lnTo>
                    <a:pt x="78647" y="230233"/>
                  </a:lnTo>
                  <a:lnTo>
                    <a:pt x="73772" y="217083"/>
                  </a:lnTo>
                  <a:lnTo>
                    <a:pt x="72282" y="199370"/>
                  </a:lnTo>
                  <a:lnTo>
                    <a:pt x="72282" y="82120"/>
                  </a:lnTo>
                  <a:close/>
                </a:path>
                <a:path w="128904" h="274319">
                  <a:moveTo>
                    <a:pt x="124797" y="238814"/>
                  </a:moveTo>
                  <a:lnTo>
                    <a:pt x="119002" y="240656"/>
                  </a:lnTo>
                  <a:lnTo>
                    <a:pt x="112668" y="241553"/>
                  </a:lnTo>
                  <a:lnTo>
                    <a:pt x="124961" y="241553"/>
                  </a:lnTo>
                  <a:lnTo>
                    <a:pt x="124797" y="238814"/>
                  </a:lnTo>
                  <a:close/>
                </a:path>
                <a:path w="128904" h="274319">
                  <a:moveTo>
                    <a:pt x="128841" y="52111"/>
                  </a:moveTo>
                  <a:lnTo>
                    <a:pt x="0" y="52111"/>
                  </a:lnTo>
                  <a:lnTo>
                    <a:pt x="0" y="82120"/>
                  </a:lnTo>
                  <a:lnTo>
                    <a:pt x="128841" y="82120"/>
                  </a:lnTo>
                  <a:lnTo>
                    <a:pt x="128841" y="52111"/>
                  </a:lnTo>
                  <a:close/>
                </a:path>
                <a:path w="128904" h="274319">
                  <a:moveTo>
                    <a:pt x="72282" y="0"/>
                  </a:moveTo>
                  <a:lnTo>
                    <a:pt x="33693" y="11680"/>
                  </a:lnTo>
                  <a:lnTo>
                    <a:pt x="33693" y="52111"/>
                  </a:lnTo>
                  <a:lnTo>
                    <a:pt x="72282" y="52111"/>
                  </a:lnTo>
                  <a:lnTo>
                    <a:pt x="72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183089" y="2483570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5">
                  <a:moveTo>
                    <a:pt x="56700" y="256789"/>
                  </a:moveTo>
                  <a:lnTo>
                    <a:pt x="43408" y="260658"/>
                  </a:lnTo>
                  <a:lnTo>
                    <a:pt x="34319" y="270552"/>
                  </a:lnTo>
                  <a:lnTo>
                    <a:pt x="30952" y="285037"/>
                  </a:lnTo>
                  <a:lnTo>
                    <a:pt x="31007" y="286974"/>
                  </a:lnTo>
                  <a:lnTo>
                    <a:pt x="34974" y="300267"/>
                  </a:lnTo>
                  <a:lnTo>
                    <a:pt x="44637" y="309464"/>
                  </a:lnTo>
                  <a:lnTo>
                    <a:pt x="59195" y="312861"/>
                  </a:lnTo>
                  <a:lnTo>
                    <a:pt x="72431" y="308461"/>
                  </a:lnTo>
                  <a:lnTo>
                    <a:pt x="80940" y="298234"/>
                  </a:lnTo>
                  <a:lnTo>
                    <a:pt x="83934" y="283567"/>
                  </a:lnTo>
                  <a:lnTo>
                    <a:pt x="80259" y="269603"/>
                  </a:lnTo>
                  <a:lnTo>
                    <a:pt x="70928" y="260217"/>
                  </a:lnTo>
                  <a:lnTo>
                    <a:pt x="56700" y="256789"/>
                  </a:lnTo>
                  <a:close/>
                </a:path>
                <a:path w="139700" h="313055">
                  <a:moveTo>
                    <a:pt x="130528" y="33287"/>
                  </a:moveTo>
                  <a:lnTo>
                    <a:pt x="67100" y="33287"/>
                  </a:lnTo>
                  <a:lnTo>
                    <a:pt x="80897" y="38089"/>
                  </a:lnTo>
                  <a:lnTo>
                    <a:pt x="90784" y="46512"/>
                  </a:lnTo>
                  <a:lnTo>
                    <a:pt x="96729" y="58254"/>
                  </a:lnTo>
                  <a:lnTo>
                    <a:pt x="98699" y="73012"/>
                  </a:lnTo>
                  <a:lnTo>
                    <a:pt x="97411" y="82609"/>
                  </a:lnTo>
                  <a:lnTo>
                    <a:pt x="72681" y="126065"/>
                  </a:lnTo>
                  <a:lnTo>
                    <a:pt x="61115" y="140339"/>
                  </a:lnTo>
                  <a:lnTo>
                    <a:pt x="53189" y="152429"/>
                  </a:lnTo>
                  <a:lnTo>
                    <a:pt x="47089" y="164420"/>
                  </a:lnTo>
                  <a:lnTo>
                    <a:pt x="42742" y="176246"/>
                  </a:lnTo>
                  <a:lnTo>
                    <a:pt x="40075" y="187845"/>
                  </a:lnTo>
                  <a:lnTo>
                    <a:pt x="39015" y="199152"/>
                  </a:lnTo>
                  <a:lnTo>
                    <a:pt x="39488" y="210103"/>
                  </a:lnTo>
                  <a:lnTo>
                    <a:pt x="40386" y="221783"/>
                  </a:lnTo>
                  <a:lnTo>
                    <a:pt x="75876" y="221783"/>
                  </a:lnTo>
                  <a:lnTo>
                    <a:pt x="74810" y="203605"/>
                  </a:lnTo>
                  <a:lnTo>
                    <a:pt x="75753" y="193515"/>
                  </a:lnTo>
                  <a:lnTo>
                    <a:pt x="97635" y="148171"/>
                  </a:lnTo>
                  <a:lnTo>
                    <a:pt x="108893" y="133972"/>
                  </a:lnTo>
                  <a:lnTo>
                    <a:pt x="117197" y="123292"/>
                  </a:lnTo>
                  <a:lnTo>
                    <a:pt x="138138" y="78122"/>
                  </a:lnTo>
                  <a:lnTo>
                    <a:pt x="139167" y="65046"/>
                  </a:lnTo>
                  <a:lnTo>
                    <a:pt x="137920" y="52545"/>
                  </a:lnTo>
                  <a:lnTo>
                    <a:pt x="134419" y="40616"/>
                  </a:lnTo>
                  <a:lnTo>
                    <a:pt x="130528" y="33287"/>
                  </a:lnTo>
                  <a:close/>
                </a:path>
                <a:path w="139700" h="313055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26" y="43079"/>
                  </a:lnTo>
                  <a:lnTo>
                    <a:pt x="24954" y="38601"/>
                  </a:lnTo>
                  <a:lnTo>
                    <a:pt x="36641" y="35337"/>
                  </a:lnTo>
                  <a:lnTo>
                    <a:pt x="50639" y="33496"/>
                  </a:lnTo>
                  <a:lnTo>
                    <a:pt x="67100" y="33287"/>
                  </a:lnTo>
                  <a:lnTo>
                    <a:pt x="130528" y="33287"/>
                  </a:lnTo>
                  <a:lnTo>
                    <a:pt x="128570" y="29598"/>
                  </a:lnTo>
                  <a:lnTo>
                    <a:pt x="120278" y="19830"/>
                  </a:lnTo>
                  <a:lnTo>
                    <a:pt x="109448" y="11647"/>
                  </a:lnTo>
                  <a:lnTo>
                    <a:pt x="95986" y="5390"/>
                  </a:lnTo>
                  <a:lnTo>
                    <a:pt x="79797" y="1394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Content Placeholder 2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analysis: what, why, and how</a:t>
            </a:r>
          </a:p>
          <a:p>
            <a:pPr lvl="1"/>
            <a:endParaRPr lang="en-US" dirty="0"/>
          </a:p>
          <a:p>
            <a:pPr lvl="1"/>
            <a:r>
              <a:rPr lang="en-US" sz="5800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en-US" sz="5800" dirty="0"/>
              <a:t> is shown?</a:t>
            </a:r>
          </a:p>
          <a:p>
            <a:pPr lvl="1"/>
            <a:r>
              <a:rPr lang="en-US" sz="5800" dirty="0">
                <a:solidFill>
                  <a:schemeClr val="accent4">
                    <a:lumMod val="75000"/>
                  </a:schemeClr>
                </a:solidFill>
              </a:rPr>
              <a:t>why</a:t>
            </a:r>
            <a:r>
              <a:rPr lang="en-US" sz="5800" dirty="0"/>
              <a:t> is the user looking at it?</a:t>
            </a:r>
          </a:p>
          <a:p>
            <a:pPr lvl="1"/>
            <a:r>
              <a:rPr lang="en-US" sz="5800" dirty="0">
                <a:solidFill>
                  <a:schemeClr val="accent6">
                    <a:lumMod val="75000"/>
                  </a:schemeClr>
                </a:solidFill>
              </a:rPr>
              <a:t>how</a:t>
            </a:r>
            <a:r>
              <a:rPr lang="en-US" sz="5800" dirty="0"/>
              <a:t> is it shown?</a:t>
            </a:r>
          </a:p>
          <a:p>
            <a:pPr lvl="1"/>
            <a:endParaRPr lang="en-US" dirty="0"/>
          </a:p>
          <a:p>
            <a:pPr lvl="1"/>
            <a:r>
              <a:rPr lang="en-US" sz="3900" dirty="0"/>
              <a:t>abstract vocabulary avoids domain-specific terms</a:t>
            </a:r>
          </a:p>
          <a:p>
            <a:pPr lvl="1"/>
            <a:r>
              <a:rPr lang="en-US" sz="3900" dirty="0"/>
              <a:t>what-why-how analysis framework as scaffold to think systematically about design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3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5412788" y="2286000"/>
            <a:ext cx="6514686" cy="7324361"/>
            <a:chOff x="4136645" y="2429239"/>
            <a:chExt cx="6514686" cy="7324361"/>
          </a:xfrm>
        </p:grpSpPr>
        <p:sp>
          <p:nvSpPr>
            <p:cNvPr id="2" name="object 2"/>
            <p:cNvSpPr/>
            <p:nvPr/>
          </p:nvSpPr>
          <p:spPr>
            <a:xfrm>
              <a:off x="4136645" y="2429239"/>
              <a:ext cx="6514686" cy="73243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08231" y="8128000"/>
              <a:ext cx="1943100" cy="1625600"/>
            </a:xfrm>
            <a:custGeom>
              <a:avLst/>
              <a:gdLst/>
              <a:ahLst/>
              <a:cxnLst/>
              <a:rect l="l" t="t" r="r" b="b"/>
              <a:pathLst>
                <a:path w="1943100" h="1625600">
                  <a:moveTo>
                    <a:pt x="0" y="0"/>
                  </a:moveTo>
                  <a:lnTo>
                    <a:pt x="1943100" y="0"/>
                  </a:lnTo>
                  <a:lnTo>
                    <a:pt x="1943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803768" y="6123430"/>
            <a:ext cx="3358192" cy="3426970"/>
            <a:chOff x="11036947" y="2233771"/>
            <a:chExt cx="3358192" cy="3426970"/>
          </a:xfrm>
        </p:grpSpPr>
        <p:sp>
          <p:nvSpPr>
            <p:cNvPr id="13" name="object 5"/>
            <p:cNvSpPr/>
            <p:nvPr/>
          </p:nvSpPr>
          <p:spPr>
            <a:xfrm>
              <a:off x="11036947" y="2567042"/>
              <a:ext cx="701675" cy="2814320"/>
            </a:xfrm>
            <a:custGeom>
              <a:avLst/>
              <a:gdLst/>
              <a:ahLst/>
              <a:cxnLst/>
              <a:rect l="l" t="t" r="r" b="b"/>
              <a:pathLst>
                <a:path w="701675" h="2814320">
                  <a:moveTo>
                    <a:pt x="701438" y="2814243"/>
                  </a:moveTo>
                  <a:lnTo>
                    <a:pt x="643911" y="2809579"/>
                  </a:lnTo>
                  <a:lnTo>
                    <a:pt x="587665" y="2795828"/>
                  </a:lnTo>
                  <a:lnTo>
                    <a:pt x="532879" y="2773352"/>
                  </a:lnTo>
                  <a:lnTo>
                    <a:pt x="479735" y="2742514"/>
                  </a:lnTo>
                  <a:lnTo>
                    <a:pt x="428413" y="2703675"/>
                  </a:lnTo>
                  <a:lnTo>
                    <a:pt x="379094" y="2657196"/>
                  </a:lnTo>
                  <a:lnTo>
                    <a:pt x="331957" y="2603441"/>
                  </a:lnTo>
                  <a:lnTo>
                    <a:pt x="287185" y="2542772"/>
                  </a:lnTo>
                  <a:lnTo>
                    <a:pt x="244956" y="2475549"/>
                  </a:lnTo>
                  <a:lnTo>
                    <a:pt x="205452" y="2402136"/>
                  </a:lnTo>
                  <a:lnTo>
                    <a:pt x="168854" y="2322893"/>
                  </a:lnTo>
                  <a:lnTo>
                    <a:pt x="135341" y="2238184"/>
                  </a:lnTo>
                  <a:lnTo>
                    <a:pt x="105095" y="2148370"/>
                  </a:lnTo>
                  <a:lnTo>
                    <a:pt x="78296" y="2053813"/>
                  </a:lnTo>
                  <a:lnTo>
                    <a:pt x="55124" y="1954876"/>
                  </a:lnTo>
                  <a:lnTo>
                    <a:pt x="35761" y="1851919"/>
                  </a:lnTo>
                  <a:lnTo>
                    <a:pt x="20386" y="1745305"/>
                  </a:lnTo>
                  <a:lnTo>
                    <a:pt x="9181" y="1635397"/>
                  </a:lnTo>
                  <a:lnTo>
                    <a:pt x="2325" y="1522556"/>
                  </a:lnTo>
                  <a:lnTo>
                    <a:pt x="0" y="1407144"/>
                  </a:lnTo>
                  <a:lnTo>
                    <a:pt x="2325" y="1291737"/>
                  </a:lnTo>
                  <a:lnTo>
                    <a:pt x="9181" y="1178900"/>
                  </a:lnTo>
                  <a:lnTo>
                    <a:pt x="20386" y="1068994"/>
                  </a:lnTo>
                  <a:lnTo>
                    <a:pt x="35761" y="962381"/>
                  </a:lnTo>
                  <a:lnTo>
                    <a:pt x="55124" y="859424"/>
                  </a:lnTo>
                  <a:lnTo>
                    <a:pt x="78296" y="760484"/>
                  </a:lnTo>
                  <a:lnTo>
                    <a:pt x="105095" y="665924"/>
                  </a:lnTo>
                  <a:lnTo>
                    <a:pt x="135341" y="576107"/>
                  </a:lnTo>
                  <a:lnTo>
                    <a:pt x="168854" y="491393"/>
                  </a:lnTo>
                  <a:lnTo>
                    <a:pt x="205452" y="412146"/>
                  </a:lnTo>
                  <a:lnTo>
                    <a:pt x="244956" y="338727"/>
                  </a:lnTo>
                  <a:lnTo>
                    <a:pt x="287185" y="271499"/>
                  </a:lnTo>
                  <a:lnTo>
                    <a:pt x="331957" y="210824"/>
                  </a:lnTo>
                  <a:lnTo>
                    <a:pt x="379094" y="157064"/>
                  </a:lnTo>
                  <a:lnTo>
                    <a:pt x="428413" y="110581"/>
                  </a:lnTo>
                  <a:lnTo>
                    <a:pt x="479735" y="71738"/>
                  </a:lnTo>
                  <a:lnTo>
                    <a:pt x="532879" y="40895"/>
                  </a:lnTo>
                  <a:lnTo>
                    <a:pt x="587665" y="18417"/>
                  </a:lnTo>
                  <a:lnTo>
                    <a:pt x="643911" y="4664"/>
                  </a:lnTo>
                  <a:lnTo>
                    <a:pt x="701438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/>
            <p:cNvSpPr/>
            <p:nvPr/>
          </p:nvSpPr>
          <p:spPr>
            <a:xfrm>
              <a:off x="13671239" y="2543907"/>
              <a:ext cx="723900" cy="1447165"/>
            </a:xfrm>
            <a:custGeom>
              <a:avLst/>
              <a:gdLst/>
              <a:ahLst/>
              <a:cxnLst/>
              <a:rect l="l" t="t" r="r" b="b"/>
              <a:pathLst>
                <a:path w="723900" h="1447164">
                  <a:moveTo>
                    <a:pt x="0" y="1446677"/>
                  </a:moveTo>
                  <a:lnTo>
                    <a:pt x="59327" y="1444279"/>
                  </a:lnTo>
                  <a:lnTo>
                    <a:pt x="117334" y="1437210"/>
                  </a:lnTo>
                  <a:lnTo>
                    <a:pt x="173833" y="1425657"/>
                  </a:lnTo>
                  <a:lnTo>
                    <a:pt x="228639" y="1409804"/>
                  </a:lnTo>
                  <a:lnTo>
                    <a:pt x="281566" y="1389838"/>
                  </a:lnTo>
                  <a:lnTo>
                    <a:pt x="332428" y="1365946"/>
                  </a:lnTo>
                  <a:lnTo>
                    <a:pt x="381037" y="1338312"/>
                  </a:lnTo>
                  <a:lnTo>
                    <a:pt x="427209" y="1307124"/>
                  </a:lnTo>
                  <a:lnTo>
                    <a:pt x="470757" y="1272567"/>
                  </a:lnTo>
                  <a:lnTo>
                    <a:pt x="511495" y="1234828"/>
                  </a:lnTo>
                  <a:lnTo>
                    <a:pt x="549236" y="1194091"/>
                  </a:lnTo>
                  <a:lnTo>
                    <a:pt x="583795" y="1150545"/>
                  </a:lnTo>
                  <a:lnTo>
                    <a:pt x="614986" y="1104373"/>
                  </a:lnTo>
                  <a:lnTo>
                    <a:pt x="642621" y="1055764"/>
                  </a:lnTo>
                  <a:lnTo>
                    <a:pt x="666516" y="1004901"/>
                  </a:lnTo>
                  <a:lnTo>
                    <a:pt x="686484" y="951973"/>
                  </a:lnTo>
                  <a:lnTo>
                    <a:pt x="702338" y="897164"/>
                  </a:lnTo>
                  <a:lnTo>
                    <a:pt x="713893" y="840661"/>
                  </a:lnTo>
                  <a:lnTo>
                    <a:pt x="720963" y="782649"/>
                  </a:lnTo>
                  <a:lnTo>
                    <a:pt x="723360" y="723316"/>
                  </a:lnTo>
                  <a:lnTo>
                    <a:pt x="720963" y="663994"/>
                  </a:lnTo>
                  <a:lnTo>
                    <a:pt x="713893" y="605994"/>
                  </a:lnTo>
                  <a:lnTo>
                    <a:pt x="702338" y="549499"/>
                  </a:lnTo>
                  <a:lnTo>
                    <a:pt x="686484" y="494698"/>
                  </a:lnTo>
                  <a:lnTo>
                    <a:pt x="666516" y="441775"/>
                  </a:lnTo>
                  <a:lnTo>
                    <a:pt x="642621" y="390917"/>
                  </a:lnTo>
                  <a:lnTo>
                    <a:pt x="614986" y="342310"/>
                  </a:lnTo>
                  <a:lnTo>
                    <a:pt x="583795" y="296141"/>
                  </a:lnTo>
                  <a:lnTo>
                    <a:pt x="549236" y="252595"/>
                  </a:lnTo>
                  <a:lnTo>
                    <a:pt x="511495" y="211860"/>
                  </a:lnTo>
                  <a:lnTo>
                    <a:pt x="470757" y="174120"/>
                  </a:lnTo>
                  <a:lnTo>
                    <a:pt x="427209" y="139562"/>
                  </a:lnTo>
                  <a:lnTo>
                    <a:pt x="381037" y="108372"/>
                  </a:lnTo>
                  <a:lnTo>
                    <a:pt x="332428" y="80738"/>
                  </a:lnTo>
                  <a:lnTo>
                    <a:pt x="281566" y="56843"/>
                  </a:lnTo>
                  <a:lnTo>
                    <a:pt x="228639" y="36876"/>
                  </a:lnTo>
                  <a:lnTo>
                    <a:pt x="173833" y="21022"/>
                  </a:lnTo>
                  <a:lnTo>
                    <a:pt x="117334" y="9467"/>
                  </a:lnTo>
                  <a:lnTo>
                    <a:pt x="59327" y="2397"/>
                  </a:lnTo>
                  <a:lnTo>
                    <a:pt x="0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/>
            <p:cNvSpPr/>
            <p:nvPr/>
          </p:nvSpPr>
          <p:spPr>
            <a:xfrm>
              <a:off x="13671239" y="3944043"/>
              <a:ext cx="723900" cy="1447165"/>
            </a:xfrm>
            <a:custGeom>
              <a:avLst/>
              <a:gdLst/>
              <a:ahLst/>
              <a:cxnLst/>
              <a:rect l="l" t="t" r="r" b="b"/>
              <a:pathLst>
                <a:path w="723900" h="1447164">
                  <a:moveTo>
                    <a:pt x="0" y="1446677"/>
                  </a:moveTo>
                  <a:lnTo>
                    <a:pt x="59327" y="1444279"/>
                  </a:lnTo>
                  <a:lnTo>
                    <a:pt x="117334" y="1437210"/>
                  </a:lnTo>
                  <a:lnTo>
                    <a:pt x="173833" y="1425657"/>
                  </a:lnTo>
                  <a:lnTo>
                    <a:pt x="228639" y="1409804"/>
                  </a:lnTo>
                  <a:lnTo>
                    <a:pt x="281566" y="1389838"/>
                  </a:lnTo>
                  <a:lnTo>
                    <a:pt x="332428" y="1365946"/>
                  </a:lnTo>
                  <a:lnTo>
                    <a:pt x="381037" y="1338312"/>
                  </a:lnTo>
                  <a:lnTo>
                    <a:pt x="427209" y="1307124"/>
                  </a:lnTo>
                  <a:lnTo>
                    <a:pt x="470757" y="1272567"/>
                  </a:lnTo>
                  <a:lnTo>
                    <a:pt x="511495" y="1234828"/>
                  </a:lnTo>
                  <a:lnTo>
                    <a:pt x="549236" y="1194091"/>
                  </a:lnTo>
                  <a:lnTo>
                    <a:pt x="583795" y="1150545"/>
                  </a:lnTo>
                  <a:lnTo>
                    <a:pt x="614986" y="1104373"/>
                  </a:lnTo>
                  <a:lnTo>
                    <a:pt x="642621" y="1055764"/>
                  </a:lnTo>
                  <a:lnTo>
                    <a:pt x="666516" y="1004901"/>
                  </a:lnTo>
                  <a:lnTo>
                    <a:pt x="686484" y="951973"/>
                  </a:lnTo>
                  <a:lnTo>
                    <a:pt x="702338" y="897164"/>
                  </a:lnTo>
                  <a:lnTo>
                    <a:pt x="713893" y="840661"/>
                  </a:lnTo>
                  <a:lnTo>
                    <a:pt x="720963" y="782649"/>
                  </a:lnTo>
                  <a:lnTo>
                    <a:pt x="723360" y="723316"/>
                  </a:lnTo>
                  <a:lnTo>
                    <a:pt x="720963" y="663994"/>
                  </a:lnTo>
                  <a:lnTo>
                    <a:pt x="713893" y="605994"/>
                  </a:lnTo>
                  <a:lnTo>
                    <a:pt x="702338" y="549499"/>
                  </a:lnTo>
                  <a:lnTo>
                    <a:pt x="686484" y="494698"/>
                  </a:lnTo>
                  <a:lnTo>
                    <a:pt x="666516" y="441775"/>
                  </a:lnTo>
                  <a:lnTo>
                    <a:pt x="642621" y="390917"/>
                  </a:lnTo>
                  <a:lnTo>
                    <a:pt x="614986" y="342310"/>
                  </a:lnTo>
                  <a:lnTo>
                    <a:pt x="583795" y="296141"/>
                  </a:lnTo>
                  <a:lnTo>
                    <a:pt x="549236" y="252595"/>
                  </a:lnTo>
                  <a:lnTo>
                    <a:pt x="511495" y="211860"/>
                  </a:lnTo>
                  <a:lnTo>
                    <a:pt x="470757" y="174120"/>
                  </a:lnTo>
                  <a:lnTo>
                    <a:pt x="427209" y="139562"/>
                  </a:lnTo>
                  <a:lnTo>
                    <a:pt x="381037" y="108372"/>
                  </a:lnTo>
                  <a:lnTo>
                    <a:pt x="332428" y="80738"/>
                  </a:lnTo>
                  <a:lnTo>
                    <a:pt x="281566" y="56843"/>
                  </a:lnTo>
                  <a:lnTo>
                    <a:pt x="228639" y="36876"/>
                  </a:lnTo>
                  <a:lnTo>
                    <a:pt x="173833" y="21022"/>
                  </a:lnTo>
                  <a:lnTo>
                    <a:pt x="117334" y="9467"/>
                  </a:lnTo>
                  <a:lnTo>
                    <a:pt x="59327" y="2397"/>
                  </a:lnTo>
                  <a:lnTo>
                    <a:pt x="0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/>
            <p:cNvSpPr/>
            <p:nvPr/>
          </p:nvSpPr>
          <p:spPr>
            <a:xfrm>
              <a:off x="11551997" y="3576916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70">
                  <a:moveTo>
                    <a:pt x="2121655" y="0"/>
                  </a:moveTo>
                  <a:lnTo>
                    <a:pt x="268644" y="0"/>
                  </a:lnTo>
                  <a:lnTo>
                    <a:pt x="246615" y="890"/>
                  </a:lnTo>
                  <a:lnTo>
                    <a:pt x="204095" y="7806"/>
                  </a:lnTo>
                  <a:lnTo>
                    <a:pt x="164088" y="21109"/>
                  </a:lnTo>
                  <a:lnTo>
                    <a:pt x="127147" y="40245"/>
                  </a:lnTo>
                  <a:lnTo>
                    <a:pt x="93825" y="64662"/>
                  </a:lnTo>
                  <a:lnTo>
                    <a:pt x="64677" y="93807"/>
                  </a:lnTo>
                  <a:lnTo>
                    <a:pt x="40256" y="127127"/>
                  </a:lnTo>
                  <a:lnTo>
                    <a:pt x="21115" y="164069"/>
                  </a:lnTo>
                  <a:lnTo>
                    <a:pt x="7809" y="204081"/>
                  </a:lnTo>
                  <a:lnTo>
                    <a:pt x="890" y="246609"/>
                  </a:lnTo>
                  <a:lnTo>
                    <a:pt x="0" y="268644"/>
                  </a:lnTo>
                  <a:lnTo>
                    <a:pt x="0" y="494475"/>
                  </a:lnTo>
                  <a:lnTo>
                    <a:pt x="3516" y="538054"/>
                  </a:lnTo>
                  <a:lnTo>
                    <a:pt x="13698" y="579393"/>
                  </a:lnTo>
                  <a:lnTo>
                    <a:pt x="29991" y="617939"/>
                  </a:lnTo>
                  <a:lnTo>
                    <a:pt x="51841" y="653139"/>
                  </a:lnTo>
                  <a:lnTo>
                    <a:pt x="78695" y="684440"/>
                  </a:lnTo>
                  <a:lnTo>
                    <a:pt x="109999" y="711290"/>
                  </a:lnTo>
                  <a:lnTo>
                    <a:pt x="145199" y="733136"/>
                  </a:lnTo>
                  <a:lnTo>
                    <a:pt x="183743" y="749424"/>
                  </a:lnTo>
                  <a:lnTo>
                    <a:pt x="225076" y="759603"/>
                  </a:lnTo>
                  <a:lnTo>
                    <a:pt x="268644" y="763118"/>
                  </a:lnTo>
                  <a:lnTo>
                    <a:pt x="2121655" y="763118"/>
                  </a:lnTo>
                  <a:lnTo>
                    <a:pt x="2165234" y="759603"/>
                  </a:lnTo>
                  <a:lnTo>
                    <a:pt x="2206573" y="749424"/>
                  </a:lnTo>
                  <a:lnTo>
                    <a:pt x="2245119" y="733136"/>
                  </a:lnTo>
                  <a:lnTo>
                    <a:pt x="2280319" y="711290"/>
                  </a:lnTo>
                  <a:lnTo>
                    <a:pt x="2311620" y="684440"/>
                  </a:lnTo>
                  <a:lnTo>
                    <a:pt x="2338470" y="653139"/>
                  </a:lnTo>
                  <a:lnTo>
                    <a:pt x="2360316" y="617939"/>
                  </a:lnTo>
                  <a:lnTo>
                    <a:pt x="2376604" y="579393"/>
                  </a:lnTo>
                  <a:lnTo>
                    <a:pt x="2386783" y="538054"/>
                  </a:lnTo>
                  <a:lnTo>
                    <a:pt x="2390298" y="494475"/>
                  </a:lnTo>
                  <a:lnTo>
                    <a:pt x="2390298" y="268644"/>
                  </a:lnTo>
                  <a:lnTo>
                    <a:pt x="2386783" y="225065"/>
                  </a:lnTo>
                  <a:lnTo>
                    <a:pt x="2376604" y="183726"/>
                  </a:lnTo>
                  <a:lnTo>
                    <a:pt x="2360316" y="145180"/>
                  </a:lnTo>
                  <a:lnTo>
                    <a:pt x="2338470" y="109980"/>
                  </a:lnTo>
                  <a:lnTo>
                    <a:pt x="2311620" y="78678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9"/>
            <p:cNvSpPr/>
            <p:nvPr/>
          </p:nvSpPr>
          <p:spPr>
            <a:xfrm>
              <a:off x="12241120" y="3791775"/>
              <a:ext cx="369570" cy="302895"/>
            </a:xfrm>
            <a:custGeom>
              <a:avLst/>
              <a:gdLst/>
              <a:ahLst/>
              <a:cxnLst/>
              <a:rect l="l" t="t" r="r" b="b"/>
              <a:pathLst>
                <a:path w="369570" h="302895">
                  <a:moveTo>
                    <a:pt x="41285" y="0"/>
                  </a:moveTo>
                  <a:lnTo>
                    <a:pt x="0" y="0"/>
                  </a:lnTo>
                  <a:lnTo>
                    <a:pt x="76775" y="302605"/>
                  </a:lnTo>
                  <a:lnTo>
                    <a:pt x="117655" y="302605"/>
                  </a:lnTo>
                  <a:lnTo>
                    <a:pt x="129947" y="257771"/>
                  </a:lnTo>
                  <a:lnTo>
                    <a:pt x="100583" y="257771"/>
                  </a:lnTo>
                  <a:lnTo>
                    <a:pt x="98841" y="253242"/>
                  </a:lnTo>
                  <a:lnTo>
                    <a:pt x="89215" y="205906"/>
                  </a:lnTo>
                  <a:lnTo>
                    <a:pt x="80372" y="166481"/>
                  </a:lnTo>
                  <a:lnTo>
                    <a:pt x="41285" y="0"/>
                  </a:lnTo>
                  <a:close/>
                </a:path>
                <a:path w="369570" h="302895">
                  <a:moveTo>
                    <a:pt x="217635" y="46226"/>
                  </a:moveTo>
                  <a:lnTo>
                    <a:pt x="184097" y="46226"/>
                  </a:lnTo>
                  <a:lnTo>
                    <a:pt x="186516" y="56980"/>
                  </a:lnTo>
                  <a:lnTo>
                    <a:pt x="188427" y="68889"/>
                  </a:lnTo>
                  <a:lnTo>
                    <a:pt x="198220" y="117409"/>
                  </a:lnTo>
                  <a:lnTo>
                    <a:pt x="242902" y="302605"/>
                  </a:lnTo>
                  <a:lnTo>
                    <a:pt x="283738" y="302605"/>
                  </a:lnTo>
                  <a:lnTo>
                    <a:pt x="296603" y="257232"/>
                  </a:lnTo>
                  <a:lnTo>
                    <a:pt x="265363" y="257232"/>
                  </a:lnTo>
                  <a:lnTo>
                    <a:pt x="263912" y="253410"/>
                  </a:lnTo>
                  <a:lnTo>
                    <a:pt x="254986" y="204838"/>
                  </a:lnTo>
                  <a:lnTo>
                    <a:pt x="246400" y="166481"/>
                  </a:lnTo>
                  <a:lnTo>
                    <a:pt x="243352" y="153549"/>
                  </a:lnTo>
                  <a:lnTo>
                    <a:pt x="217635" y="46226"/>
                  </a:lnTo>
                  <a:close/>
                </a:path>
                <a:path w="369570" h="302895">
                  <a:moveTo>
                    <a:pt x="206559" y="0"/>
                  </a:moveTo>
                  <a:lnTo>
                    <a:pt x="165679" y="0"/>
                  </a:lnTo>
                  <a:lnTo>
                    <a:pt x="119917" y="173048"/>
                  </a:lnTo>
                  <a:lnTo>
                    <a:pt x="110166" y="211680"/>
                  </a:lnTo>
                  <a:lnTo>
                    <a:pt x="100583" y="257771"/>
                  </a:lnTo>
                  <a:lnTo>
                    <a:pt x="129947" y="257771"/>
                  </a:lnTo>
                  <a:lnTo>
                    <a:pt x="164754" y="130826"/>
                  </a:lnTo>
                  <a:lnTo>
                    <a:pt x="174792" y="92195"/>
                  </a:lnTo>
                  <a:lnTo>
                    <a:pt x="184097" y="46226"/>
                  </a:lnTo>
                  <a:lnTo>
                    <a:pt x="217635" y="46226"/>
                  </a:lnTo>
                  <a:lnTo>
                    <a:pt x="206559" y="0"/>
                  </a:lnTo>
                  <a:close/>
                </a:path>
                <a:path w="369570" h="302895">
                  <a:moveTo>
                    <a:pt x="369542" y="0"/>
                  </a:moveTo>
                  <a:lnTo>
                    <a:pt x="329559" y="0"/>
                  </a:lnTo>
                  <a:lnTo>
                    <a:pt x="288076" y="158678"/>
                  </a:lnTo>
                  <a:lnTo>
                    <a:pt x="278594" y="197106"/>
                  </a:lnTo>
                  <a:lnTo>
                    <a:pt x="267688" y="245436"/>
                  </a:lnTo>
                  <a:lnTo>
                    <a:pt x="265363" y="257232"/>
                  </a:lnTo>
                  <a:lnTo>
                    <a:pt x="296603" y="257232"/>
                  </a:lnTo>
                  <a:lnTo>
                    <a:pt x="3695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/>
            <p:cNvSpPr/>
            <p:nvPr/>
          </p:nvSpPr>
          <p:spPr>
            <a:xfrm>
              <a:off x="12644972" y="3775614"/>
              <a:ext cx="185420" cy="318770"/>
            </a:xfrm>
            <a:custGeom>
              <a:avLst/>
              <a:gdLst/>
              <a:ahLst/>
              <a:cxnLst/>
              <a:rect l="l" t="t" r="r" b="b"/>
              <a:pathLst>
                <a:path w="185420" h="318770">
                  <a:moveTo>
                    <a:pt x="39486" y="0"/>
                  </a:moveTo>
                  <a:lnTo>
                    <a:pt x="0" y="0"/>
                  </a:lnTo>
                  <a:lnTo>
                    <a:pt x="0" y="318778"/>
                  </a:lnTo>
                  <a:lnTo>
                    <a:pt x="39486" y="318778"/>
                  </a:lnTo>
                  <a:lnTo>
                    <a:pt x="39490" y="186674"/>
                  </a:lnTo>
                  <a:lnTo>
                    <a:pt x="40518" y="176302"/>
                  </a:lnTo>
                  <a:lnTo>
                    <a:pt x="45316" y="161668"/>
                  </a:lnTo>
                  <a:lnTo>
                    <a:pt x="52012" y="151516"/>
                  </a:lnTo>
                  <a:lnTo>
                    <a:pt x="61024" y="142782"/>
                  </a:lnTo>
                  <a:lnTo>
                    <a:pt x="72208" y="136074"/>
                  </a:lnTo>
                  <a:lnTo>
                    <a:pt x="39486" y="136074"/>
                  </a:lnTo>
                  <a:lnTo>
                    <a:pt x="39486" y="0"/>
                  </a:lnTo>
                  <a:close/>
                </a:path>
                <a:path w="185420" h="318770">
                  <a:moveTo>
                    <a:pt x="169865" y="130153"/>
                  </a:moveTo>
                  <a:lnTo>
                    <a:pt x="102196" y="130153"/>
                  </a:lnTo>
                  <a:lnTo>
                    <a:pt x="116473" y="133818"/>
                  </a:lnTo>
                  <a:lnTo>
                    <a:pt x="127585" y="140979"/>
                  </a:lnTo>
                  <a:lnTo>
                    <a:pt x="135786" y="151106"/>
                  </a:lnTo>
                  <a:lnTo>
                    <a:pt x="141331" y="163670"/>
                  </a:lnTo>
                  <a:lnTo>
                    <a:pt x="144471" y="178138"/>
                  </a:lnTo>
                  <a:lnTo>
                    <a:pt x="145461" y="193981"/>
                  </a:lnTo>
                  <a:lnTo>
                    <a:pt x="145461" y="318778"/>
                  </a:lnTo>
                  <a:lnTo>
                    <a:pt x="184995" y="318778"/>
                  </a:lnTo>
                  <a:lnTo>
                    <a:pt x="184239" y="173691"/>
                  </a:lnTo>
                  <a:lnTo>
                    <a:pt x="180912" y="154910"/>
                  </a:lnTo>
                  <a:lnTo>
                    <a:pt x="175281" y="139280"/>
                  </a:lnTo>
                  <a:lnTo>
                    <a:pt x="169865" y="130153"/>
                  </a:lnTo>
                  <a:close/>
                </a:path>
                <a:path w="185420" h="318770">
                  <a:moveTo>
                    <a:pt x="103366" y="97150"/>
                  </a:moveTo>
                  <a:lnTo>
                    <a:pt x="66927" y="108746"/>
                  </a:lnTo>
                  <a:lnTo>
                    <a:pt x="40385" y="136074"/>
                  </a:lnTo>
                  <a:lnTo>
                    <a:pt x="72208" y="136074"/>
                  </a:lnTo>
                  <a:lnTo>
                    <a:pt x="72376" y="135973"/>
                  </a:lnTo>
                  <a:lnTo>
                    <a:pt x="86092" y="131595"/>
                  </a:lnTo>
                  <a:lnTo>
                    <a:pt x="102196" y="130153"/>
                  </a:lnTo>
                  <a:lnTo>
                    <a:pt x="169865" y="130153"/>
                  </a:lnTo>
                  <a:lnTo>
                    <a:pt x="167728" y="126552"/>
                  </a:lnTo>
                  <a:lnTo>
                    <a:pt x="137342" y="103283"/>
                  </a:lnTo>
                  <a:lnTo>
                    <a:pt x="114456" y="97706"/>
                  </a:lnTo>
                  <a:lnTo>
                    <a:pt x="103366" y="9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/>
            <p:cNvSpPr/>
            <p:nvPr/>
          </p:nvSpPr>
          <p:spPr>
            <a:xfrm>
              <a:off x="12859742" y="3877134"/>
              <a:ext cx="204470" cy="315595"/>
            </a:xfrm>
            <a:custGeom>
              <a:avLst/>
              <a:gdLst/>
              <a:ahLst/>
              <a:cxnLst/>
              <a:rect l="l" t="t" r="r" b="b"/>
              <a:pathLst>
                <a:path w="204470" h="315595">
                  <a:moveTo>
                    <a:pt x="43080" y="0"/>
                  </a:moveTo>
                  <a:lnTo>
                    <a:pt x="0" y="0"/>
                  </a:lnTo>
                  <a:lnTo>
                    <a:pt x="79918" y="200224"/>
                  </a:lnTo>
                  <a:lnTo>
                    <a:pt x="82165" y="205121"/>
                  </a:lnTo>
                  <a:lnTo>
                    <a:pt x="83063" y="208310"/>
                  </a:lnTo>
                  <a:lnTo>
                    <a:pt x="83063" y="212758"/>
                  </a:lnTo>
                  <a:lnTo>
                    <a:pt x="81715" y="215948"/>
                  </a:lnTo>
                  <a:lnTo>
                    <a:pt x="61741" y="248817"/>
                  </a:lnTo>
                  <a:lnTo>
                    <a:pt x="22434" y="279260"/>
                  </a:lnTo>
                  <a:lnTo>
                    <a:pt x="12128" y="283244"/>
                  </a:lnTo>
                  <a:lnTo>
                    <a:pt x="25214" y="315352"/>
                  </a:lnTo>
                  <a:lnTo>
                    <a:pt x="71887" y="289621"/>
                  </a:lnTo>
                  <a:lnTo>
                    <a:pt x="96303" y="260331"/>
                  </a:lnTo>
                  <a:lnTo>
                    <a:pt x="119514" y="217011"/>
                  </a:lnTo>
                  <a:lnTo>
                    <a:pt x="138055" y="172866"/>
                  </a:lnTo>
                  <a:lnTo>
                    <a:pt x="105479" y="172866"/>
                  </a:lnTo>
                  <a:lnTo>
                    <a:pt x="102423" y="165221"/>
                  </a:lnTo>
                  <a:lnTo>
                    <a:pt x="98717" y="153090"/>
                  </a:lnTo>
                  <a:lnTo>
                    <a:pt x="94568" y="140536"/>
                  </a:lnTo>
                  <a:lnTo>
                    <a:pt x="90206" y="128347"/>
                  </a:lnTo>
                  <a:lnTo>
                    <a:pt x="43080" y="0"/>
                  </a:lnTo>
                  <a:close/>
                </a:path>
                <a:path w="204470" h="315595">
                  <a:moveTo>
                    <a:pt x="204268" y="0"/>
                  </a:moveTo>
                  <a:lnTo>
                    <a:pt x="162533" y="0"/>
                  </a:lnTo>
                  <a:lnTo>
                    <a:pt x="116317" y="136864"/>
                  </a:lnTo>
                  <a:lnTo>
                    <a:pt x="112426" y="149535"/>
                  </a:lnTo>
                  <a:lnTo>
                    <a:pt x="108830" y="161703"/>
                  </a:lnTo>
                  <a:lnTo>
                    <a:pt x="105479" y="172866"/>
                  </a:lnTo>
                  <a:lnTo>
                    <a:pt x="138055" y="172866"/>
                  </a:lnTo>
                  <a:lnTo>
                    <a:pt x="145013" y="154852"/>
                  </a:lnTo>
                  <a:lnTo>
                    <a:pt x="2042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2"/>
            <p:cNvSpPr/>
            <p:nvPr/>
          </p:nvSpPr>
          <p:spPr>
            <a:xfrm>
              <a:off x="13090192" y="3786446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4">
                  <a:moveTo>
                    <a:pt x="56700" y="256789"/>
                  </a:moveTo>
                  <a:lnTo>
                    <a:pt x="43408" y="260658"/>
                  </a:lnTo>
                  <a:lnTo>
                    <a:pt x="34319" y="270552"/>
                  </a:lnTo>
                  <a:lnTo>
                    <a:pt x="30952" y="285037"/>
                  </a:lnTo>
                  <a:lnTo>
                    <a:pt x="31007" y="286974"/>
                  </a:lnTo>
                  <a:lnTo>
                    <a:pt x="34974" y="300267"/>
                  </a:lnTo>
                  <a:lnTo>
                    <a:pt x="44637" y="309464"/>
                  </a:lnTo>
                  <a:lnTo>
                    <a:pt x="59195" y="312861"/>
                  </a:lnTo>
                  <a:lnTo>
                    <a:pt x="72431" y="308461"/>
                  </a:lnTo>
                  <a:lnTo>
                    <a:pt x="80940" y="298234"/>
                  </a:lnTo>
                  <a:lnTo>
                    <a:pt x="83934" y="283567"/>
                  </a:lnTo>
                  <a:lnTo>
                    <a:pt x="80259" y="269603"/>
                  </a:lnTo>
                  <a:lnTo>
                    <a:pt x="70928" y="260217"/>
                  </a:lnTo>
                  <a:lnTo>
                    <a:pt x="56700" y="256789"/>
                  </a:lnTo>
                  <a:close/>
                </a:path>
                <a:path w="139700" h="313054">
                  <a:moveTo>
                    <a:pt x="130528" y="33287"/>
                  </a:moveTo>
                  <a:lnTo>
                    <a:pt x="67100" y="33287"/>
                  </a:lnTo>
                  <a:lnTo>
                    <a:pt x="80897" y="38089"/>
                  </a:lnTo>
                  <a:lnTo>
                    <a:pt x="90784" y="46512"/>
                  </a:lnTo>
                  <a:lnTo>
                    <a:pt x="96729" y="58254"/>
                  </a:lnTo>
                  <a:lnTo>
                    <a:pt x="98699" y="73012"/>
                  </a:lnTo>
                  <a:lnTo>
                    <a:pt x="97411" y="82609"/>
                  </a:lnTo>
                  <a:lnTo>
                    <a:pt x="72682" y="126065"/>
                  </a:lnTo>
                  <a:lnTo>
                    <a:pt x="61115" y="140339"/>
                  </a:lnTo>
                  <a:lnTo>
                    <a:pt x="53190" y="152429"/>
                  </a:lnTo>
                  <a:lnTo>
                    <a:pt x="47090" y="164420"/>
                  </a:lnTo>
                  <a:lnTo>
                    <a:pt x="42743" y="176246"/>
                  </a:lnTo>
                  <a:lnTo>
                    <a:pt x="40076" y="187845"/>
                  </a:lnTo>
                  <a:lnTo>
                    <a:pt x="39015" y="199152"/>
                  </a:lnTo>
                  <a:lnTo>
                    <a:pt x="39488" y="210103"/>
                  </a:lnTo>
                  <a:lnTo>
                    <a:pt x="40386" y="221783"/>
                  </a:lnTo>
                  <a:lnTo>
                    <a:pt x="75876" y="221783"/>
                  </a:lnTo>
                  <a:lnTo>
                    <a:pt x="74810" y="203605"/>
                  </a:lnTo>
                  <a:lnTo>
                    <a:pt x="75754" y="193515"/>
                  </a:lnTo>
                  <a:lnTo>
                    <a:pt x="97636" y="148170"/>
                  </a:lnTo>
                  <a:lnTo>
                    <a:pt x="108893" y="133973"/>
                  </a:lnTo>
                  <a:lnTo>
                    <a:pt x="117197" y="123293"/>
                  </a:lnTo>
                  <a:lnTo>
                    <a:pt x="138138" y="78122"/>
                  </a:lnTo>
                  <a:lnTo>
                    <a:pt x="139167" y="65046"/>
                  </a:lnTo>
                  <a:lnTo>
                    <a:pt x="137920" y="52545"/>
                  </a:lnTo>
                  <a:lnTo>
                    <a:pt x="134419" y="40616"/>
                  </a:lnTo>
                  <a:lnTo>
                    <a:pt x="130528" y="33287"/>
                  </a:lnTo>
                  <a:close/>
                </a:path>
                <a:path w="139700" h="313054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26" y="43080"/>
                  </a:lnTo>
                  <a:lnTo>
                    <a:pt x="24954" y="38601"/>
                  </a:lnTo>
                  <a:lnTo>
                    <a:pt x="36641" y="35337"/>
                  </a:lnTo>
                  <a:lnTo>
                    <a:pt x="50639" y="33496"/>
                  </a:lnTo>
                  <a:lnTo>
                    <a:pt x="67100" y="33287"/>
                  </a:lnTo>
                  <a:lnTo>
                    <a:pt x="130528" y="33287"/>
                  </a:lnTo>
                  <a:lnTo>
                    <a:pt x="128570" y="29598"/>
                  </a:lnTo>
                  <a:lnTo>
                    <a:pt x="120278" y="19830"/>
                  </a:lnTo>
                  <a:lnTo>
                    <a:pt x="109449" y="11647"/>
                  </a:lnTo>
                  <a:lnTo>
                    <a:pt x="95987" y="5390"/>
                  </a:lnTo>
                  <a:lnTo>
                    <a:pt x="79797" y="1394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3"/>
            <p:cNvSpPr/>
            <p:nvPr/>
          </p:nvSpPr>
          <p:spPr>
            <a:xfrm>
              <a:off x="11568843" y="4897471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70">
                  <a:moveTo>
                    <a:pt x="2121655" y="0"/>
                  </a:moveTo>
                  <a:lnTo>
                    <a:pt x="268644" y="0"/>
                  </a:lnTo>
                  <a:lnTo>
                    <a:pt x="246609" y="890"/>
                  </a:lnTo>
                  <a:lnTo>
                    <a:pt x="204081" y="7806"/>
                  </a:lnTo>
                  <a:lnTo>
                    <a:pt x="164069" y="21109"/>
                  </a:lnTo>
                  <a:lnTo>
                    <a:pt x="127127" y="40245"/>
                  </a:lnTo>
                  <a:lnTo>
                    <a:pt x="93807" y="64662"/>
                  </a:lnTo>
                  <a:lnTo>
                    <a:pt x="64662" y="93806"/>
                  </a:lnTo>
                  <a:lnTo>
                    <a:pt x="40245" y="127126"/>
                  </a:lnTo>
                  <a:lnTo>
                    <a:pt x="21109" y="164068"/>
                  </a:lnTo>
                  <a:lnTo>
                    <a:pt x="7806" y="204080"/>
                  </a:lnTo>
                  <a:lnTo>
                    <a:pt x="890" y="246608"/>
                  </a:lnTo>
                  <a:lnTo>
                    <a:pt x="0" y="268643"/>
                  </a:lnTo>
                  <a:lnTo>
                    <a:pt x="0" y="494474"/>
                  </a:lnTo>
                  <a:lnTo>
                    <a:pt x="3515" y="538052"/>
                  </a:lnTo>
                  <a:lnTo>
                    <a:pt x="13694" y="579387"/>
                  </a:lnTo>
                  <a:lnTo>
                    <a:pt x="29982" y="617928"/>
                  </a:lnTo>
                  <a:lnTo>
                    <a:pt x="51828" y="653122"/>
                  </a:lnTo>
                  <a:lnTo>
                    <a:pt x="78678" y="684417"/>
                  </a:lnTo>
                  <a:lnTo>
                    <a:pt x="109980" y="711260"/>
                  </a:lnTo>
                  <a:lnTo>
                    <a:pt x="145180" y="733100"/>
                  </a:lnTo>
                  <a:lnTo>
                    <a:pt x="183726" y="749383"/>
                  </a:lnTo>
                  <a:lnTo>
                    <a:pt x="225065" y="759558"/>
                  </a:lnTo>
                  <a:lnTo>
                    <a:pt x="268644" y="763073"/>
                  </a:lnTo>
                  <a:lnTo>
                    <a:pt x="2121655" y="763073"/>
                  </a:lnTo>
                  <a:lnTo>
                    <a:pt x="2165234" y="759558"/>
                  </a:lnTo>
                  <a:lnTo>
                    <a:pt x="2206573" y="749383"/>
                  </a:lnTo>
                  <a:lnTo>
                    <a:pt x="2245119" y="733100"/>
                  </a:lnTo>
                  <a:lnTo>
                    <a:pt x="2280319" y="711260"/>
                  </a:lnTo>
                  <a:lnTo>
                    <a:pt x="2311620" y="684417"/>
                  </a:lnTo>
                  <a:lnTo>
                    <a:pt x="2338470" y="653122"/>
                  </a:lnTo>
                  <a:lnTo>
                    <a:pt x="2360316" y="617928"/>
                  </a:lnTo>
                  <a:lnTo>
                    <a:pt x="2376604" y="579387"/>
                  </a:lnTo>
                  <a:lnTo>
                    <a:pt x="2386783" y="538052"/>
                  </a:lnTo>
                  <a:lnTo>
                    <a:pt x="2390298" y="494474"/>
                  </a:lnTo>
                  <a:lnTo>
                    <a:pt x="2390298" y="268643"/>
                  </a:lnTo>
                  <a:lnTo>
                    <a:pt x="2386783" y="225064"/>
                  </a:lnTo>
                  <a:lnTo>
                    <a:pt x="2376604" y="183725"/>
                  </a:lnTo>
                  <a:lnTo>
                    <a:pt x="2360316" y="145179"/>
                  </a:lnTo>
                  <a:lnTo>
                    <a:pt x="2338470" y="109979"/>
                  </a:lnTo>
                  <a:lnTo>
                    <a:pt x="2311620" y="78677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4"/>
            <p:cNvSpPr/>
            <p:nvPr/>
          </p:nvSpPr>
          <p:spPr>
            <a:xfrm>
              <a:off x="12270707" y="5130800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259"/>
                  </a:lnTo>
                </a:path>
              </a:pathLst>
            </a:custGeom>
            <a:ln w="407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5"/>
            <p:cNvSpPr/>
            <p:nvPr/>
          </p:nvSpPr>
          <p:spPr>
            <a:xfrm>
              <a:off x="12250964" y="5273675"/>
              <a:ext cx="225425" cy="0"/>
            </a:xfrm>
            <a:custGeom>
              <a:avLst/>
              <a:gdLst/>
              <a:ahLst/>
              <a:cxnLst/>
              <a:rect l="l" t="t" r="r" b="b"/>
              <a:pathLst>
                <a:path w="225425">
                  <a:moveTo>
                    <a:pt x="0" y="0"/>
                  </a:moveTo>
                  <a:lnTo>
                    <a:pt x="225383" y="0"/>
                  </a:lnTo>
                </a:path>
              </a:pathLst>
            </a:custGeom>
            <a:ln w="3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6"/>
            <p:cNvSpPr/>
            <p:nvPr/>
          </p:nvSpPr>
          <p:spPr>
            <a:xfrm>
              <a:off x="12456579" y="5130172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0"/>
                  </a:moveTo>
                  <a:lnTo>
                    <a:pt x="0" y="302605"/>
                  </a:lnTo>
                </a:path>
              </a:pathLst>
            </a:custGeom>
            <a:ln w="408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7"/>
            <p:cNvSpPr/>
            <p:nvPr/>
          </p:nvSpPr>
          <p:spPr>
            <a:xfrm>
              <a:off x="12527376" y="5211437"/>
              <a:ext cx="212725" cy="226695"/>
            </a:xfrm>
            <a:custGeom>
              <a:avLst/>
              <a:gdLst/>
              <a:ahLst/>
              <a:cxnLst/>
              <a:rect l="l" t="t" r="r" b="b"/>
              <a:pathLst>
                <a:path w="212725" h="226695">
                  <a:moveTo>
                    <a:pt x="97195" y="0"/>
                  </a:moveTo>
                  <a:lnTo>
                    <a:pt x="58885" y="10444"/>
                  </a:lnTo>
                  <a:lnTo>
                    <a:pt x="28017" y="34356"/>
                  </a:lnTo>
                  <a:lnTo>
                    <a:pt x="7438" y="71179"/>
                  </a:lnTo>
                  <a:lnTo>
                    <a:pt x="0" y="120360"/>
                  </a:lnTo>
                  <a:lnTo>
                    <a:pt x="1505" y="136163"/>
                  </a:lnTo>
                  <a:lnTo>
                    <a:pt x="15756" y="176849"/>
                  </a:lnTo>
                  <a:lnTo>
                    <a:pt x="42779" y="206278"/>
                  </a:lnTo>
                  <a:lnTo>
                    <a:pt x="80220" y="222931"/>
                  </a:lnTo>
                  <a:lnTo>
                    <a:pt x="109806" y="226187"/>
                  </a:lnTo>
                  <a:lnTo>
                    <a:pt x="122408" y="224869"/>
                  </a:lnTo>
                  <a:lnTo>
                    <a:pt x="158760" y="212377"/>
                  </a:lnTo>
                  <a:lnTo>
                    <a:pt x="180075" y="196443"/>
                  </a:lnTo>
                  <a:lnTo>
                    <a:pt x="100943" y="196443"/>
                  </a:lnTo>
                  <a:lnTo>
                    <a:pt x="88010" y="193904"/>
                  </a:lnTo>
                  <a:lnTo>
                    <a:pt x="57120" y="170802"/>
                  </a:lnTo>
                  <a:lnTo>
                    <a:pt x="41405" y="129705"/>
                  </a:lnTo>
                  <a:lnTo>
                    <a:pt x="40273" y="113169"/>
                  </a:lnTo>
                  <a:lnTo>
                    <a:pt x="40462" y="106328"/>
                  </a:lnTo>
                  <a:lnTo>
                    <a:pt x="50914" y="64918"/>
                  </a:lnTo>
                  <a:lnTo>
                    <a:pt x="78618" y="35816"/>
                  </a:lnTo>
                  <a:lnTo>
                    <a:pt x="107543" y="29212"/>
                  </a:lnTo>
                  <a:lnTo>
                    <a:pt x="180492" y="29212"/>
                  </a:lnTo>
                  <a:lnTo>
                    <a:pt x="179017" y="27669"/>
                  </a:lnTo>
                  <a:lnTo>
                    <a:pt x="143752" y="7096"/>
                  </a:lnTo>
                  <a:lnTo>
                    <a:pt x="113911" y="743"/>
                  </a:lnTo>
                  <a:lnTo>
                    <a:pt x="97195" y="0"/>
                  </a:lnTo>
                  <a:close/>
                </a:path>
                <a:path w="212725" h="226695">
                  <a:moveTo>
                    <a:pt x="180492" y="29212"/>
                  </a:moveTo>
                  <a:lnTo>
                    <a:pt x="107543" y="29212"/>
                  </a:lnTo>
                  <a:lnTo>
                    <a:pt x="121890" y="31016"/>
                  </a:lnTo>
                  <a:lnTo>
                    <a:pt x="134243" y="35826"/>
                  </a:lnTo>
                  <a:lnTo>
                    <a:pt x="160098" y="64718"/>
                  </a:lnTo>
                  <a:lnTo>
                    <a:pt x="170752" y="107787"/>
                  </a:lnTo>
                  <a:lnTo>
                    <a:pt x="171282" y="123624"/>
                  </a:lnTo>
                  <a:lnTo>
                    <a:pt x="168705" y="139098"/>
                  </a:lnTo>
                  <a:lnTo>
                    <a:pt x="149303" y="176216"/>
                  </a:lnTo>
                  <a:lnTo>
                    <a:pt x="115061" y="195128"/>
                  </a:lnTo>
                  <a:lnTo>
                    <a:pt x="100943" y="196443"/>
                  </a:lnTo>
                  <a:lnTo>
                    <a:pt x="180075" y="196443"/>
                  </a:lnTo>
                  <a:lnTo>
                    <a:pt x="203321" y="161195"/>
                  </a:lnTo>
                  <a:lnTo>
                    <a:pt x="212240" y="110878"/>
                  </a:lnTo>
                  <a:lnTo>
                    <a:pt x="211927" y="101168"/>
                  </a:lnTo>
                  <a:lnTo>
                    <a:pt x="202054" y="59699"/>
                  </a:lnTo>
                  <a:lnTo>
                    <a:pt x="188101" y="37172"/>
                  </a:lnTo>
                  <a:lnTo>
                    <a:pt x="180492" y="29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8"/>
            <p:cNvSpPr/>
            <p:nvPr/>
          </p:nvSpPr>
          <p:spPr>
            <a:xfrm>
              <a:off x="12761727" y="5215498"/>
              <a:ext cx="316230" cy="217804"/>
            </a:xfrm>
            <a:custGeom>
              <a:avLst/>
              <a:gdLst/>
              <a:ahLst/>
              <a:cxnLst/>
              <a:rect l="l" t="t" r="r" b="b"/>
              <a:pathLst>
                <a:path w="316229" h="217804">
                  <a:moveTo>
                    <a:pt x="40431" y="0"/>
                  </a:moveTo>
                  <a:lnTo>
                    <a:pt x="0" y="0"/>
                  </a:lnTo>
                  <a:lnTo>
                    <a:pt x="65589" y="217297"/>
                  </a:lnTo>
                  <a:lnTo>
                    <a:pt x="101483" y="217297"/>
                  </a:lnTo>
                  <a:lnTo>
                    <a:pt x="114229" y="179560"/>
                  </a:lnTo>
                  <a:lnTo>
                    <a:pt x="86657" y="179560"/>
                  </a:lnTo>
                  <a:lnTo>
                    <a:pt x="84017" y="172526"/>
                  </a:lnTo>
                  <a:lnTo>
                    <a:pt x="81493" y="160435"/>
                  </a:lnTo>
                  <a:lnTo>
                    <a:pt x="78728" y="148239"/>
                  </a:lnTo>
                  <a:lnTo>
                    <a:pt x="75781" y="135879"/>
                  </a:lnTo>
                  <a:lnTo>
                    <a:pt x="69587" y="110422"/>
                  </a:lnTo>
                  <a:lnTo>
                    <a:pt x="40431" y="0"/>
                  </a:lnTo>
                  <a:close/>
                </a:path>
                <a:path w="316229" h="217804">
                  <a:moveTo>
                    <a:pt x="187747" y="42184"/>
                  </a:moveTo>
                  <a:lnTo>
                    <a:pt x="156290" y="42184"/>
                  </a:lnTo>
                  <a:lnTo>
                    <a:pt x="159483" y="52814"/>
                  </a:lnTo>
                  <a:lnTo>
                    <a:pt x="162483" y="65240"/>
                  </a:lnTo>
                  <a:lnTo>
                    <a:pt x="176460" y="113567"/>
                  </a:lnTo>
                  <a:lnTo>
                    <a:pt x="209703" y="217297"/>
                  </a:lnTo>
                  <a:lnTo>
                    <a:pt x="245597" y="217297"/>
                  </a:lnTo>
                  <a:lnTo>
                    <a:pt x="257760" y="179560"/>
                  </a:lnTo>
                  <a:lnTo>
                    <a:pt x="229020" y="179560"/>
                  </a:lnTo>
                  <a:lnTo>
                    <a:pt x="225548" y="170531"/>
                  </a:lnTo>
                  <a:lnTo>
                    <a:pt x="212372" y="121861"/>
                  </a:lnTo>
                  <a:lnTo>
                    <a:pt x="208356" y="108625"/>
                  </a:lnTo>
                  <a:lnTo>
                    <a:pt x="187747" y="42184"/>
                  </a:lnTo>
                  <a:close/>
                </a:path>
                <a:path w="316229" h="217804">
                  <a:moveTo>
                    <a:pt x="174663" y="0"/>
                  </a:moveTo>
                  <a:lnTo>
                    <a:pt x="141464" y="0"/>
                  </a:lnTo>
                  <a:lnTo>
                    <a:pt x="103604" y="118583"/>
                  </a:lnTo>
                  <a:lnTo>
                    <a:pt x="92588" y="156006"/>
                  </a:lnTo>
                  <a:lnTo>
                    <a:pt x="86657" y="179560"/>
                  </a:lnTo>
                  <a:lnTo>
                    <a:pt x="114229" y="179560"/>
                  </a:lnTo>
                  <a:lnTo>
                    <a:pt x="139843" y="103728"/>
                  </a:lnTo>
                  <a:lnTo>
                    <a:pt x="153401" y="55217"/>
                  </a:lnTo>
                  <a:lnTo>
                    <a:pt x="156290" y="42184"/>
                  </a:lnTo>
                  <a:lnTo>
                    <a:pt x="187747" y="42184"/>
                  </a:lnTo>
                  <a:lnTo>
                    <a:pt x="174663" y="0"/>
                  </a:lnTo>
                  <a:close/>
                </a:path>
                <a:path w="316229" h="217804">
                  <a:moveTo>
                    <a:pt x="315633" y="0"/>
                  </a:moveTo>
                  <a:lnTo>
                    <a:pt x="276594" y="0"/>
                  </a:lnTo>
                  <a:lnTo>
                    <a:pt x="242968" y="118583"/>
                  </a:lnTo>
                  <a:lnTo>
                    <a:pt x="233563" y="156006"/>
                  </a:lnTo>
                  <a:lnTo>
                    <a:pt x="229020" y="179560"/>
                  </a:lnTo>
                  <a:lnTo>
                    <a:pt x="257760" y="179560"/>
                  </a:lnTo>
                  <a:lnTo>
                    <a:pt x="315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9"/>
            <p:cNvSpPr/>
            <p:nvPr/>
          </p:nvSpPr>
          <p:spPr>
            <a:xfrm>
              <a:off x="13107213" y="5124807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4">
                  <a:moveTo>
                    <a:pt x="56663" y="256790"/>
                  </a:moveTo>
                  <a:lnTo>
                    <a:pt x="43389" y="260672"/>
                  </a:lnTo>
                  <a:lnTo>
                    <a:pt x="34314" y="270576"/>
                  </a:lnTo>
                  <a:lnTo>
                    <a:pt x="30952" y="285081"/>
                  </a:lnTo>
                  <a:lnTo>
                    <a:pt x="31007" y="287007"/>
                  </a:lnTo>
                  <a:lnTo>
                    <a:pt x="34971" y="300292"/>
                  </a:lnTo>
                  <a:lnTo>
                    <a:pt x="44643" y="309472"/>
                  </a:lnTo>
                  <a:lnTo>
                    <a:pt x="59223" y="312860"/>
                  </a:lnTo>
                  <a:lnTo>
                    <a:pt x="72444" y="308462"/>
                  </a:lnTo>
                  <a:lnTo>
                    <a:pt x="80943" y="298237"/>
                  </a:lnTo>
                  <a:lnTo>
                    <a:pt x="83932" y="283537"/>
                  </a:lnTo>
                  <a:lnTo>
                    <a:pt x="80238" y="269579"/>
                  </a:lnTo>
                  <a:lnTo>
                    <a:pt x="70899" y="260209"/>
                  </a:lnTo>
                  <a:lnTo>
                    <a:pt x="56663" y="256790"/>
                  </a:lnTo>
                  <a:close/>
                </a:path>
                <a:path w="139700" h="313054">
                  <a:moveTo>
                    <a:pt x="130531" y="33326"/>
                  </a:moveTo>
                  <a:lnTo>
                    <a:pt x="67073" y="33326"/>
                  </a:lnTo>
                  <a:lnTo>
                    <a:pt x="80882" y="38123"/>
                  </a:lnTo>
                  <a:lnTo>
                    <a:pt x="90777" y="46542"/>
                  </a:lnTo>
                  <a:lnTo>
                    <a:pt x="96727" y="58276"/>
                  </a:lnTo>
                  <a:lnTo>
                    <a:pt x="98700" y="73020"/>
                  </a:lnTo>
                  <a:lnTo>
                    <a:pt x="97417" y="82610"/>
                  </a:lnTo>
                  <a:lnTo>
                    <a:pt x="72703" y="126079"/>
                  </a:lnTo>
                  <a:lnTo>
                    <a:pt x="61141" y="140348"/>
                  </a:lnTo>
                  <a:lnTo>
                    <a:pt x="53207" y="152444"/>
                  </a:lnTo>
                  <a:lnTo>
                    <a:pt x="47100" y="164438"/>
                  </a:lnTo>
                  <a:lnTo>
                    <a:pt x="42748" y="176267"/>
                  </a:lnTo>
                  <a:lnTo>
                    <a:pt x="40077" y="187863"/>
                  </a:lnTo>
                  <a:lnTo>
                    <a:pt x="39015" y="199164"/>
                  </a:lnTo>
                  <a:lnTo>
                    <a:pt x="39488" y="210103"/>
                  </a:lnTo>
                  <a:lnTo>
                    <a:pt x="40385" y="221783"/>
                  </a:lnTo>
                  <a:lnTo>
                    <a:pt x="75876" y="221783"/>
                  </a:lnTo>
                  <a:lnTo>
                    <a:pt x="74810" y="203608"/>
                  </a:lnTo>
                  <a:lnTo>
                    <a:pt x="75753" y="193518"/>
                  </a:lnTo>
                  <a:lnTo>
                    <a:pt x="97644" y="148179"/>
                  </a:lnTo>
                  <a:lnTo>
                    <a:pt x="108908" y="133985"/>
                  </a:lnTo>
                  <a:lnTo>
                    <a:pt x="117209" y="123302"/>
                  </a:lnTo>
                  <a:lnTo>
                    <a:pt x="138139" y="78143"/>
                  </a:lnTo>
                  <a:lnTo>
                    <a:pt x="139167" y="65063"/>
                  </a:lnTo>
                  <a:lnTo>
                    <a:pt x="137915" y="52563"/>
                  </a:lnTo>
                  <a:lnTo>
                    <a:pt x="134411" y="40634"/>
                  </a:lnTo>
                  <a:lnTo>
                    <a:pt x="130531" y="33326"/>
                  </a:lnTo>
                  <a:close/>
                </a:path>
                <a:path w="139700" h="313054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03" y="43095"/>
                  </a:lnTo>
                  <a:lnTo>
                    <a:pt x="24931" y="38621"/>
                  </a:lnTo>
                  <a:lnTo>
                    <a:pt x="36618" y="35366"/>
                  </a:lnTo>
                  <a:lnTo>
                    <a:pt x="50615" y="33533"/>
                  </a:lnTo>
                  <a:lnTo>
                    <a:pt x="67073" y="33326"/>
                  </a:lnTo>
                  <a:lnTo>
                    <a:pt x="130531" y="33326"/>
                  </a:lnTo>
                  <a:lnTo>
                    <a:pt x="128560" y="29614"/>
                  </a:lnTo>
                  <a:lnTo>
                    <a:pt x="120267" y="19841"/>
                  </a:lnTo>
                  <a:lnTo>
                    <a:pt x="109438" y="11655"/>
                  </a:lnTo>
                  <a:lnTo>
                    <a:pt x="95978" y="5393"/>
                  </a:lnTo>
                  <a:lnTo>
                    <a:pt x="79792" y="1395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0"/>
            <p:cNvSpPr/>
            <p:nvPr/>
          </p:nvSpPr>
          <p:spPr>
            <a:xfrm>
              <a:off x="11568843" y="2233771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69">
                  <a:moveTo>
                    <a:pt x="2121655" y="0"/>
                  </a:moveTo>
                  <a:lnTo>
                    <a:pt x="268644" y="0"/>
                  </a:lnTo>
                  <a:lnTo>
                    <a:pt x="246609" y="890"/>
                  </a:lnTo>
                  <a:lnTo>
                    <a:pt x="204081" y="7806"/>
                  </a:lnTo>
                  <a:lnTo>
                    <a:pt x="164069" y="21109"/>
                  </a:lnTo>
                  <a:lnTo>
                    <a:pt x="127127" y="40245"/>
                  </a:lnTo>
                  <a:lnTo>
                    <a:pt x="93807" y="64662"/>
                  </a:lnTo>
                  <a:lnTo>
                    <a:pt x="64662" y="93807"/>
                  </a:lnTo>
                  <a:lnTo>
                    <a:pt x="40245" y="127127"/>
                  </a:lnTo>
                  <a:lnTo>
                    <a:pt x="21109" y="164069"/>
                  </a:lnTo>
                  <a:lnTo>
                    <a:pt x="7806" y="204081"/>
                  </a:lnTo>
                  <a:lnTo>
                    <a:pt x="890" y="246609"/>
                  </a:lnTo>
                  <a:lnTo>
                    <a:pt x="0" y="268644"/>
                  </a:lnTo>
                  <a:lnTo>
                    <a:pt x="0" y="494475"/>
                  </a:lnTo>
                  <a:lnTo>
                    <a:pt x="3515" y="538053"/>
                  </a:lnTo>
                  <a:lnTo>
                    <a:pt x="13694" y="579388"/>
                  </a:lnTo>
                  <a:lnTo>
                    <a:pt x="29982" y="617929"/>
                  </a:lnTo>
                  <a:lnTo>
                    <a:pt x="51828" y="653123"/>
                  </a:lnTo>
                  <a:lnTo>
                    <a:pt x="78678" y="684418"/>
                  </a:lnTo>
                  <a:lnTo>
                    <a:pt x="109980" y="711261"/>
                  </a:lnTo>
                  <a:lnTo>
                    <a:pt x="145180" y="733101"/>
                  </a:lnTo>
                  <a:lnTo>
                    <a:pt x="183726" y="749384"/>
                  </a:lnTo>
                  <a:lnTo>
                    <a:pt x="225065" y="759559"/>
                  </a:lnTo>
                  <a:lnTo>
                    <a:pt x="268644" y="763074"/>
                  </a:lnTo>
                  <a:lnTo>
                    <a:pt x="2121655" y="763074"/>
                  </a:lnTo>
                  <a:lnTo>
                    <a:pt x="2165234" y="759559"/>
                  </a:lnTo>
                  <a:lnTo>
                    <a:pt x="2206573" y="749384"/>
                  </a:lnTo>
                  <a:lnTo>
                    <a:pt x="2245119" y="733101"/>
                  </a:lnTo>
                  <a:lnTo>
                    <a:pt x="2280319" y="711261"/>
                  </a:lnTo>
                  <a:lnTo>
                    <a:pt x="2311620" y="684418"/>
                  </a:lnTo>
                  <a:lnTo>
                    <a:pt x="2338470" y="653123"/>
                  </a:lnTo>
                  <a:lnTo>
                    <a:pt x="2360316" y="617929"/>
                  </a:lnTo>
                  <a:lnTo>
                    <a:pt x="2376604" y="579388"/>
                  </a:lnTo>
                  <a:lnTo>
                    <a:pt x="2386783" y="538053"/>
                  </a:lnTo>
                  <a:lnTo>
                    <a:pt x="2390298" y="494475"/>
                  </a:lnTo>
                  <a:lnTo>
                    <a:pt x="2390298" y="268644"/>
                  </a:lnTo>
                  <a:lnTo>
                    <a:pt x="2386783" y="225065"/>
                  </a:lnTo>
                  <a:lnTo>
                    <a:pt x="2376604" y="183726"/>
                  </a:lnTo>
                  <a:lnTo>
                    <a:pt x="2360316" y="145180"/>
                  </a:lnTo>
                  <a:lnTo>
                    <a:pt x="2338470" y="109980"/>
                  </a:lnTo>
                  <a:lnTo>
                    <a:pt x="2311620" y="78678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rgbClr val="D156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1"/>
            <p:cNvSpPr/>
            <p:nvPr/>
          </p:nvSpPr>
          <p:spPr>
            <a:xfrm>
              <a:off x="12176345" y="2488902"/>
              <a:ext cx="369570" cy="302895"/>
            </a:xfrm>
            <a:custGeom>
              <a:avLst/>
              <a:gdLst/>
              <a:ahLst/>
              <a:cxnLst/>
              <a:rect l="l" t="t" r="r" b="b"/>
              <a:pathLst>
                <a:path w="369570" h="302894">
                  <a:moveTo>
                    <a:pt x="41285" y="0"/>
                  </a:moveTo>
                  <a:lnTo>
                    <a:pt x="0" y="0"/>
                  </a:lnTo>
                  <a:lnTo>
                    <a:pt x="76774" y="302606"/>
                  </a:lnTo>
                  <a:lnTo>
                    <a:pt x="117655" y="302606"/>
                  </a:lnTo>
                  <a:lnTo>
                    <a:pt x="129947" y="257773"/>
                  </a:lnTo>
                  <a:lnTo>
                    <a:pt x="100584" y="257773"/>
                  </a:lnTo>
                  <a:lnTo>
                    <a:pt x="98841" y="253243"/>
                  </a:lnTo>
                  <a:lnTo>
                    <a:pt x="89215" y="205908"/>
                  </a:lnTo>
                  <a:lnTo>
                    <a:pt x="80372" y="166481"/>
                  </a:lnTo>
                  <a:lnTo>
                    <a:pt x="41285" y="0"/>
                  </a:lnTo>
                  <a:close/>
                </a:path>
                <a:path w="369570" h="302894">
                  <a:moveTo>
                    <a:pt x="217635" y="46226"/>
                  </a:moveTo>
                  <a:lnTo>
                    <a:pt x="184096" y="46226"/>
                  </a:lnTo>
                  <a:lnTo>
                    <a:pt x="186516" y="56980"/>
                  </a:lnTo>
                  <a:lnTo>
                    <a:pt x="188426" y="68890"/>
                  </a:lnTo>
                  <a:lnTo>
                    <a:pt x="198220" y="117410"/>
                  </a:lnTo>
                  <a:lnTo>
                    <a:pt x="242902" y="302606"/>
                  </a:lnTo>
                  <a:lnTo>
                    <a:pt x="283738" y="302606"/>
                  </a:lnTo>
                  <a:lnTo>
                    <a:pt x="296603" y="257233"/>
                  </a:lnTo>
                  <a:lnTo>
                    <a:pt x="265363" y="257233"/>
                  </a:lnTo>
                  <a:lnTo>
                    <a:pt x="263912" y="253410"/>
                  </a:lnTo>
                  <a:lnTo>
                    <a:pt x="254986" y="204838"/>
                  </a:lnTo>
                  <a:lnTo>
                    <a:pt x="246399" y="166481"/>
                  </a:lnTo>
                  <a:lnTo>
                    <a:pt x="243351" y="153549"/>
                  </a:lnTo>
                  <a:lnTo>
                    <a:pt x="217635" y="46226"/>
                  </a:lnTo>
                  <a:close/>
                </a:path>
                <a:path w="369570" h="302894">
                  <a:moveTo>
                    <a:pt x="206559" y="0"/>
                  </a:moveTo>
                  <a:lnTo>
                    <a:pt x="165677" y="0"/>
                  </a:lnTo>
                  <a:lnTo>
                    <a:pt x="119917" y="173049"/>
                  </a:lnTo>
                  <a:lnTo>
                    <a:pt x="110166" y="211682"/>
                  </a:lnTo>
                  <a:lnTo>
                    <a:pt x="100584" y="257773"/>
                  </a:lnTo>
                  <a:lnTo>
                    <a:pt x="129947" y="257773"/>
                  </a:lnTo>
                  <a:lnTo>
                    <a:pt x="164753" y="130826"/>
                  </a:lnTo>
                  <a:lnTo>
                    <a:pt x="174791" y="92196"/>
                  </a:lnTo>
                  <a:lnTo>
                    <a:pt x="184096" y="46226"/>
                  </a:lnTo>
                  <a:lnTo>
                    <a:pt x="217635" y="46226"/>
                  </a:lnTo>
                  <a:lnTo>
                    <a:pt x="206559" y="0"/>
                  </a:lnTo>
                  <a:close/>
                </a:path>
                <a:path w="369570" h="302894">
                  <a:moveTo>
                    <a:pt x="369542" y="0"/>
                  </a:moveTo>
                  <a:lnTo>
                    <a:pt x="329559" y="0"/>
                  </a:lnTo>
                  <a:lnTo>
                    <a:pt x="288076" y="158679"/>
                  </a:lnTo>
                  <a:lnTo>
                    <a:pt x="278594" y="197108"/>
                  </a:lnTo>
                  <a:lnTo>
                    <a:pt x="267688" y="245438"/>
                  </a:lnTo>
                  <a:lnTo>
                    <a:pt x="265363" y="257233"/>
                  </a:lnTo>
                  <a:lnTo>
                    <a:pt x="296603" y="257233"/>
                  </a:lnTo>
                  <a:lnTo>
                    <a:pt x="3695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2"/>
            <p:cNvSpPr/>
            <p:nvPr/>
          </p:nvSpPr>
          <p:spPr>
            <a:xfrm>
              <a:off x="12580195" y="2472743"/>
              <a:ext cx="185420" cy="318770"/>
            </a:xfrm>
            <a:custGeom>
              <a:avLst/>
              <a:gdLst/>
              <a:ahLst/>
              <a:cxnLst/>
              <a:rect l="l" t="t" r="r" b="b"/>
              <a:pathLst>
                <a:path w="185420" h="318769">
                  <a:moveTo>
                    <a:pt x="39488" y="0"/>
                  </a:moveTo>
                  <a:lnTo>
                    <a:pt x="0" y="0"/>
                  </a:lnTo>
                  <a:lnTo>
                    <a:pt x="0" y="318777"/>
                  </a:lnTo>
                  <a:lnTo>
                    <a:pt x="39488" y="318777"/>
                  </a:lnTo>
                  <a:lnTo>
                    <a:pt x="39491" y="186673"/>
                  </a:lnTo>
                  <a:lnTo>
                    <a:pt x="40519" y="176300"/>
                  </a:lnTo>
                  <a:lnTo>
                    <a:pt x="45318" y="161667"/>
                  </a:lnTo>
                  <a:lnTo>
                    <a:pt x="52013" y="151514"/>
                  </a:lnTo>
                  <a:lnTo>
                    <a:pt x="61025" y="142781"/>
                  </a:lnTo>
                  <a:lnTo>
                    <a:pt x="72209" y="136072"/>
                  </a:lnTo>
                  <a:lnTo>
                    <a:pt x="39488" y="136072"/>
                  </a:lnTo>
                  <a:lnTo>
                    <a:pt x="39488" y="0"/>
                  </a:lnTo>
                  <a:close/>
                </a:path>
                <a:path w="185420" h="318769">
                  <a:moveTo>
                    <a:pt x="169865" y="130152"/>
                  </a:moveTo>
                  <a:lnTo>
                    <a:pt x="102197" y="130152"/>
                  </a:lnTo>
                  <a:lnTo>
                    <a:pt x="116474" y="133816"/>
                  </a:lnTo>
                  <a:lnTo>
                    <a:pt x="127586" y="140978"/>
                  </a:lnTo>
                  <a:lnTo>
                    <a:pt x="135788" y="151106"/>
                  </a:lnTo>
                  <a:lnTo>
                    <a:pt x="141332" y="163669"/>
                  </a:lnTo>
                  <a:lnTo>
                    <a:pt x="144472" y="178137"/>
                  </a:lnTo>
                  <a:lnTo>
                    <a:pt x="145463" y="193979"/>
                  </a:lnTo>
                  <a:lnTo>
                    <a:pt x="145463" y="318777"/>
                  </a:lnTo>
                  <a:lnTo>
                    <a:pt x="184995" y="318777"/>
                  </a:lnTo>
                  <a:lnTo>
                    <a:pt x="184240" y="173692"/>
                  </a:lnTo>
                  <a:lnTo>
                    <a:pt x="180912" y="154911"/>
                  </a:lnTo>
                  <a:lnTo>
                    <a:pt x="175282" y="139281"/>
                  </a:lnTo>
                  <a:lnTo>
                    <a:pt x="169865" y="130152"/>
                  </a:lnTo>
                  <a:close/>
                </a:path>
                <a:path w="185420" h="318769">
                  <a:moveTo>
                    <a:pt x="103367" y="97150"/>
                  </a:moveTo>
                  <a:lnTo>
                    <a:pt x="66928" y="108745"/>
                  </a:lnTo>
                  <a:lnTo>
                    <a:pt x="40387" y="136072"/>
                  </a:lnTo>
                  <a:lnTo>
                    <a:pt x="72209" y="136072"/>
                  </a:lnTo>
                  <a:lnTo>
                    <a:pt x="72377" y="135972"/>
                  </a:lnTo>
                  <a:lnTo>
                    <a:pt x="86093" y="131593"/>
                  </a:lnTo>
                  <a:lnTo>
                    <a:pt x="102197" y="130152"/>
                  </a:lnTo>
                  <a:lnTo>
                    <a:pt x="169865" y="130152"/>
                  </a:lnTo>
                  <a:lnTo>
                    <a:pt x="167728" y="126552"/>
                  </a:lnTo>
                  <a:lnTo>
                    <a:pt x="137343" y="103283"/>
                  </a:lnTo>
                  <a:lnTo>
                    <a:pt x="114457" y="97706"/>
                  </a:lnTo>
                  <a:lnTo>
                    <a:pt x="103367" y="9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3"/>
            <p:cNvSpPr/>
            <p:nvPr/>
          </p:nvSpPr>
          <p:spPr>
            <a:xfrm>
              <a:off x="12813478" y="2570153"/>
              <a:ext cx="172085" cy="226060"/>
            </a:xfrm>
            <a:custGeom>
              <a:avLst/>
              <a:gdLst/>
              <a:ahLst/>
              <a:cxnLst/>
              <a:rect l="l" t="t" r="r" b="b"/>
              <a:pathLst>
                <a:path w="172084" h="226060">
                  <a:moveTo>
                    <a:pt x="152113" y="29644"/>
                  </a:moveTo>
                  <a:lnTo>
                    <a:pt x="92779" y="29644"/>
                  </a:lnTo>
                  <a:lnTo>
                    <a:pt x="109243" y="35249"/>
                  </a:lnTo>
                  <a:lnTo>
                    <a:pt x="119964" y="44618"/>
                  </a:lnTo>
                  <a:lnTo>
                    <a:pt x="126139" y="56080"/>
                  </a:lnTo>
                  <a:lnTo>
                    <a:pt x="128967" y="67963"/>
                  </a:lnTo>
                  <a:lnTo>
                    <a:pt x="129643" y="78596"/>
                  </a:lnTo>
                  <a:lnTo>
                    <a:pt x="116011" y="83284"/>
                  </a:lnTo>
                  <a:lnTo>
                    <a:pt x="97877" y="84500"/>
                  </a:lnTo>
                  <a:lnTo>
                    <a:pt x="81180" y="86831"/>
                  </a:lnTo>
                  <a:lnTo>
                    <a:pt x="40016" y="100693"/>
                  </a:lnTo>
                  <a:lnTo>
                    <a:pt x="7113" y="135865"/>
                  </a:lnTo>
                  <a:lnTo>
                    <a:pt x="0" y="175378"/>
                  </a:lnTo>
                  <a:lnTo>
                    <a:pt x="3290" y="186720"/>
                  </a:lnTo>
                  <a:lnTo>
                    <a:pt x="41738" y="220616"/>
                  </a:lnTo>
                  <a:lnTo>
                    <a:pt x="78071" y="225477"/>
                  </a:lnTo>
                  <a:lnTo>
                    <a:pt x="92148" y="222279"/>
                  </a:lnTo>
                  <a:lnTo>
                    <a:pt x="104680" y="217119"/>
                  </a:lnTo>
                  <a:lnTo>
                    <a:pt x="115554" y="210406"/>
                  </a:lnTo>
                  <a:lnTo>
                    <a:pt x="124661" y="202550"/>
                  </a:lnTo>
                  <a:lnTo>
                    <a:pt x="129452" y="196856"/>
                  </a:lnTo>
                  <a:lnTo>
                    <a:pt x="70028" y="196856"/>
                  </a:lnTo>
                  <a:lnTo>
                    <a:pt x="57756" y="193386"/>
                  </a:lnTo>
                  <a:lnTo>
                    <a:pt x="47754" y="185622"/>
                  </a:lnTo>
                  <a:lnTo>
                    <a:pt x="41045" y="173083"/>
                  </a:lnTo>
                  <a:lnTo>
                    <a:pt x="38655" y="155289"/>
                  </a:lnTo>
                  <a:lnTo>
                    <a:pt x="41788" y="142243"/>
                  </a:lnTo>
                  <a:lnTo>
                    <a:pt x="83988" y="114075"/>
                  </a:lnTo>
                  <a:lnTo>
                    <a:pt x="168710" y="110447"/>
                  </a:lnTo>
                  <a:lnTo>
                    <a:pt x="168589" y="83284"/>
                  </a:lnTo>
                  <a:lnTo>
                    <a:pt x="167961" y="72580"/>
                  </a:lnTo>
                  <a:lnTo>
                    <a:pt x="165973" y="60114"/>
                  </a:lnTo>
                  <a:lnTo>
                    <a:pt x="162483" y="48116"/>
                  </a:lnTo>
                  <a:lnTo>
                    <a:pt x="157231" y="36857"/>
                  </a:lnTo>
                  <a:lnTo>
                    <a:pt x="152113" y="29644"/>
                  </a:lnTo>
                  <a:close/>
                </a:path>
                <a:path w="172084" h="226060">
                  <a:moveTo>
                    <a:pt x="169325" y="193959"/>
                  </a:moveTo>
                  <a:lnTo>
                    <a:pt x="133237" y="193959"/>
                  </a:lnTo>
                  <a:lnTo>
                    <a:pt x="136382" y="221364"/>
                  </a:lnTo>
                  <a:lnTo>
                    <a:pt x="171662" y="220235"/>
                  </a:lnTo>
                  <a:lnTo>
                    <a:pt x="170325" y="208694"/>
                  </a:lnTo>
                  <a:lnTo>
                    <a:pt x="169494" y="197286"/>
                  </a:lnTo>
                  <a:lnTo>
                    <a:pt x="169378" y="195281"/>
                  </a:lnTo>
                  <a:lnTo>
                    <a:pt x="169325" y="193959"/>
                  </a:lnTo>
                  <a:close/>
                </a:path>
                <a:path w="172084" h="226060">
                  <a:moveTo>
                    <a:pt x="168710" y="110447"/>
                  </a:moveTo>
                  <a:lnTo>
                    <a:pt x="130541" y="110447"/>
                  </a:lnTo>
                  <a:lnTo>
                    <a:pt x="130541" y="151776"/>
                  </a:lnTo>
                  <a:lnTo>
                    <a:pt x="130093" y="156268"/>
                  </a:lnTo>
                  <a:lnTo>
                    <a:pt x="101325" y="190675"/>
                  </a:lnTo>
                  <a:lnTo>
                    <a:pt x="70028" y="196856"/>
                  </a:lnTo>
                  <a:lnTo>
                    <a:pt x="129452" y="196856"/>
                  </a:lnTo>
                  <a:lnTo>
                    <a:pt x="131890" y="193959"/>
                  </a:lnTo>
                  <a:lnTo>
                    <a:pt x="169325" y="193959"/>
                  </a:lnTo>
                  <a:lnTo>
                    <a:pt x="168920" y="183699"/>
                  </a:lnTo>
                  <a:lnTo>
                    <a:pt x="168795" y="175017"/>
                  </a:lnTo>
                  <a:lnTo>
                    <a:pt x="168710" y="110447"/>
                  </a:lnTo>
                  <a:close/>
                </a:path>
                <a:path w="172084" h="226060">
                  <a:moveTo>
                    <a:pt x="74243" y="0"/>
                  </a:moveTo>
                  <a:lnTo>
                    <a:pt x="35358" y="8298"/>
                  </a:lnTo>
                  <a:lnTo>
                    <a:pt x="14234" y="18398"/>
                  </a:lnTo>
                  <a:lnTo>
                    <a:pt x="28640" y="41572"/>
                  </a:lnTo>
                  <a:lnTo>
                    <a:pt x="38165" y="37098"/>
                  </a:lnTo>
                  <a:lnTo>
                    <a:pt x="49133" y="33597"/>
                  </a:lnTo>
                  <a:lnTo>
                    <a:pt x="61753" y="31140"/>
                  </a:lnTo>
                  <a:lnTo>
                    <a:pt x="76232" y="29799"/>
                  </a:lnTo>
                  <a:lnTo>
                    <a:pt x="152113" y="29644"/>
                  </a:lnTo>
                  <a:lnTo>
                    <a:pt x="149959" y="26609"/>
                  </a:lnTo>
                  <a:lnTo>
                    <a:pt x="140408" y="17641"/>
                  </a:lnTo>
                  <a:lnTo>
                    <a:pt x="128320" y="10226"/>
                  </a:lnTo>
                  <a:lnTo>
                    <a:pt x="113435" y="4633"/>
                  </a:lnTo>
                  <a:lnTo>
                    <a:pt x="95496" y="1134"/>
                  </a:lnTo>
                  <a:lnTo>
                    <a:pt x="74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4"/>
            <p:cNvSpPr/>
            <p:nvPr/>
          </p:nvSpPr>
          <p:spPr>
            <a:xfrm>
              <a:off x="13019559" y="2522141"/>
              <a:ext cx="128905" cy="274320"/>
            </a:xfrm>
            <a:custGeom>
              <a:avLst/>
              <a:gdLst/>
              <a:ahLst/>
              <a:cxnLst/>
              <a:rect l="l" t="t" r="r" b="b"/>
              <a:pathLst>
                <a:path w="128904" h="274319">
                  <a:moveTo>
                    <a:pt x="72282" y="82120"/>
                  </a:moveTo>
                  <a:lnTo>
                    <a:pt x="33693" y="82120"/>
                  </a:lnTo>
                  <a:lnTo>
                    <a:pt x="34255" y="215134"/>
                  </a:lnTo>
                  <a:lnTo>
                    <a:pt x="52455" y="261138"/>
                  </a:lnTo>
                  <a:lnTo>
                    <a:pt x="103771" y="273762"/>
                  </a:lnTo>
                  <a:lnTo>
                    <a:pt x="116740" y="271721"/>
                  </a:lnTo>
                  <a:lnTo>
                    <a:pt x="126594" y="268912"/>
                  </a:lnTo>
                  <a:lnTo>
                    <a:pt x="124961" y="241553"/>
                  </a:lnTo>
                  <a:lnTo>
                    <a:pt x="100966" y="241544"/>
                  </a:lnTo>
                  <a:lnTo>
                    <a:pt x="87511" y="238495"/>
                  </a:lnTo>
                  <a:lnTo>
                    <a:pt x="78647" y="230233"/>
                  </a:lnTo>
                  <a:lnTo>
                    <a:pt x="73772" y="217083"/>
                  </a:lnTo>
                  <a:lnTo>
                    <a:pt x="72282" y="199370"/>
                  </a:lnTo>
                  <a:lnTo>
                    <a:pt x="72282" y="82120"/>
                  </a:lnTo>
                  <a:close/>
                </a:path>
                <a:path w="128904" h="274319">
                  <a:moveTo>
                    <a:pt x="124797" y="238814"/>
                  </a:moveTo>
                  <a:lnTo>
                    <a:pt x="119002" y="240656"/>
                  </a:lnTo>
                  <a:lnTo>
                    <a:pt x="112668" y="241553"/>
                  </a:lnTo>
                  <a:lnTo>
                    <a:pt x="124961" y="241553"/>
                  </a:lnTo>
                  <a:lnTo>
                    <a:pt x="124797" y="238814"/>
                  </a:lnTo>
                  <a:close/>
                </a:path>
                <a:path w="128904" h="274319">
                  <a:moveTo>
                    <a:pt x="128841" y="52111"/>
                  </a:moveTo>
                  <a:lnTo>
                    <a:pt x="0" y="52111"/>
                  </a:lnTo>
                  <a:lnTo>
                    <a:pt x="0" y="82120"/>
                  </a:lnTo>
                  <a:lnTo>
                    <a:pt x="128841" y="82120"/>
                  </a:lnTo>
                  <a:lnTo>
                    <a:pt x="128841" y="52111"/>
                  </a:lnTo>
                  <a:close/>
                </a:path>
                <a:path w="128904" h="274319">
                  <a:moveTo>
                    <a:pt x="72282" y="0"/>
                  </a:moveTo>
                  <a:lnTo>
                    <a:pt x="33693" y="11680"/>
                  </a:lnTo>
                  <a:lnTo>
                    <a:pt x="33693" y="52111"/>
                  </a:lnTo>
                  <a:lnTo>
                    <a:pt x="72282" y="52111"/>
                  </a:lnTo>
                  <a:lnTo>
                    <a:pt x="72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5"/>
            <p:cNvSpPr/>
            <p:nvPr/>
          </p:nvSpPr>
          <p:spPr>
            <a:xfrm>
              <a:off x="13183089" y="2483570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5">
                  <a:moveTo>
                    <a:pt x="56700" y="256789"/>
                  </a:moveTo>
                  <a:lnTo>
                    <a:pt x="43408" y="260658"/>
                  </a:lnTo>
                  <a:lnTo>
                    <a:pt x="34319" y="270552"/>
                  </a:lnTo>
                  <a:lnTo>
                    <a:pt x="30952" y="285037"/>
                  </a:lnTo>
                  <a:lnTo>
                    <a:pt x="31007" y="286974"/>
                  </a:lnTo>
                  <a:lnTo>
                    <a:pt x="34974" y="300267"/>
                  </a:lnTo>
                  <a:lnTo>
                    <a:pt x="44637" y="309464"/>
                  </a:lnTo>
                  <a:lnTo>
                    <a:pt x="59195" y="312861"/>
                  </a:lnTo>
                  <a:lnTo>
                    <a:pt x="72431" y="308461"/>
                  </a:lnTo>
                  <a:lnTo>
                    <a:pt x="80940" y="298234"/>
                  </a:lnTo>
                  <a:lnTo>
                    <a:pt x="83934" y="283567"/>
                  </a:lnTo>
                  <a:lnTo>
                    <a:pt x="80259" y="269603"/>
                  </a:lnTo>
                  <a:lnTo>
                    <a:pt x="70928" y="260217"/>
                  </a:lnTo>
                  <a:lnTo>
                    <a:pt x="56700" y="256789"/>
                  </a:lnTo>
                  <a:close/>
                </a:path>
                <a:path w="139700" h="313055">
                  <a:moveTo>
                    <a:pt x="130528" y="33287"/>
                  </a:moveTo>
                  <a:lnTo>
                    <a:pt x="67100" y="33287"/>
                  </a:lnTo>
                  <a:lnTo>
                    <a:pt x="80897" y="38089"/>
                  </a:lnTo>
                  <a:lnTo>
                    <a:pt x="90784" y="46512"/>
                  </a:lnTo>
                  <a:lnTo>
                    <a:pt x="96729" y="58254"/>
                  </a:lnTo>
                  <a:lnTo>
                    <a:pt x="98699" y="73012"/>
                  </a:lnTo>
                  <a:lnTo>
                    <a:pt x="97411" y="82609"/>
                  </a:lnTo>
                  <a:lnTo>
                    <a:pt x="72681" y="126065"/>
                  </a:lnTo>
                  <a:lnTo>
                    <a:pt x="61115" y="140339"/>
                  </a:lnTo>
                  <a:lnTo>
                    <a:pt x="53189" y="152429"/>
                  </a:lnTo>
                  <a:lnTo>
                    <a:pt x="47089" y="164420"/>
                  </a:lnTo>
                  <a:lnTo>
                    <a:pt x="42742" y="176246"/>
                  </a:lnTo>
                  <a:lnTo>
                    <a:pt x="40075" y="187845"/>
                  </a:lnTo>
                  <a:lnTo>
                    <a:pt x="39015" y="199152"/>
                  </a:lnTo>
                  <a:lnTo>
                    <a:pt x="39488" y="210103"/>
                  </a:lnTo>
                  <a:lnTo>
                    <a:pt x="40386" y="221783"/>
                  </a:lnTo>
                  <a:lnTo>
                    <a:pt x="75876" y="221783"/>
                  </a:lnTo>
                  <a:lnTo>
                    <a:pt x="74810" y="203605"/>
                  </a:lnTo>
                  <a:lnTo>
                    <a:pt x="75753" y="193515"/>
                  </a:lnTo>
                  <a:lnTo>
                    <a:pt x="97635" y="148171"/>
                  </a:lnTo>
                  <a:lnTo>
                    <a:pt x="108893" y="133972"/>
                  </a:lnTo>
                  <a:lnTo>
                    <a:pt x="117197" y="123292"/>
                  </a:lnTo>
                  <a:lnTo>
                    <a:pt x="138138" y="78122"/>
                  </a:lnTo>
                  <a:lnTo>
                    <a:pt x="139167" y="65046"/>
                  </a:lnTo>
                  <a:lnTo>
                    <a:pt x="137920" y="52545"/>
                  </a:lnTo>
                  <a:lnTo>
                    <a:pt x="134419" y="40616"/>
                  </a:lnTo>
                  <a:lnTo>
                    <a:pt x="130528" y="33287"/>
                  </a:lnTo>
                  <a:close/>
                </a:path>
                <a:path w="139700" h="313055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26" y="43079"/>
                  </a:lnTo>
                  <a:lnTo>
                    <a:pt x="24954" y="38601"/>
                  </a:lnTo>
                  <a:lnTo>
                    <a:pt x="36641" y="35337"/>
                  </a:lnTo>
                  <a:lnTo>
                    <a:pt x="50639" y="33496"/>
                  </a:lnTo>
                  <a:lnTo>
                    <a:pt x="67100" y="33287"/>
                  </a:lnTo>
                  <a:lnTo>
                    <a:pt x="130528" y="33287"/>
                  </a:lnTo>
                  <a:lnTo>
                    <a:pt x="128570" y="29598"/>
                  </a:lnTo>
                  <a:lnTo>
                    <a:pt x="120278" y="19830"/>
                  </a:lnTo>
                  <a:lnTo>
                    <a:pt x="109448" y="11647"/>
                  </a:lnTo>
                  <a:lnTo>
                    <a:pt x="95986" y="5390"/>
                  </a:lnTo>
                  <a:lnTo>
                    <a:pt x="79797" y="1394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Content Placeholder 3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data abstraction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1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327"/>
          <p:cNvGrpSpPr/>
          <p:nvPr/>
        </p:nvGrpSpPr>
        <p:grpSpPr>
          <a:xfrm>
            <a:off x="11803768" y="6123430"/>
            <a:ext cx="3358192" cy="3426970"/>
            <a:chOff x="11036947" y="2233771"/>
            <a:chExt cx="3358192" cy="3426970"/>
          </a:xfrm>
        </p:grpSpPr>
        <p:sp>
          <p:nvSpPr>
            <p:cNvPr id="329" name="object 5"/>
            <p:cNvSpPr/>
            <p:nvPr/>
          </p:nvSpPr>
          <p:spPr>
            <a:xfrm>
              <a:off x="11036947" y="2567042"/>
              <a:ext cx="701675" cy="2814320"/>
            </a:xfrm>
            <a:custGeom>
              <a:avLst/>
              <a:gdLst/>
              <a:ahLst/>
              <a:cxnLst/>
              <a:rect l="l" t="t" r="r" b="b"/>
              <a:pathLst>
                <a:path w="701675" h="2814320">
                  <a:moveTo>
                    <a:pt x="701438" y="2814243"/>
                  </a:moveTo>
                  <a:lnTo>
                    <a:pt x="643911" y="2809579"/>
                  </a:lnTo>
                  <a:lnTo>
                    <a:pt x="587665" y="2795828"/>
                  </a:lnTo>
                  <a:lnTo>
                    <a:pt x="532879" y="2773352"/>
                  </a:lnTo>
                  <a:lnTo>
                    <a:pt x="479735" y="2742514"/>
                  </a:lnTo>
                  <a:lnTo>
                    <a:pt x="428413" y="2703675"/>
                  </a:lnTo>
                  <a:lnTo>
                    <a:pt x="379094" y="2657196"/>
                  </a:lnTo>
                  <a:lnTo>
                    <a:pt x="331957" y="2603441"/>
                  </a:lnTo>
                  <a:lnTo>
                    <a:pt x="287185" y="2542772"/>
                  </a:lnTo>
                  <a:lnTo>
                    <a:pt x="244956" y="2475549"/>
                  </a:lnTo>
                  <a:lnTo>
                    <a:pt x="205452" y="2402136"/>
                  </a:lnTo>
                  <a:lnTo>
                    <a:pt x="168854" y="2322893"/>
                  </a:lnTo>
                  <a:lnTo>
                    <a:pt x="135341" y="2238184"/>
                  </a:lnTo>
                  <a:lnTo>
                    <a:pt x="105095" y="2148370"/>
                  </a:lnTo>
                  <a:lnTo>
                    <a:pt x="78296" y="2053813"/>
                  </a:lnTo>
                  <a:lnTo>
                    <a:pt x="55124" y="1954876"/>
                  </a:lnTo>
                  <a:lnTo>
                    <a:pt x="35761" y="1851919"/>
                  </a:lnTo>
                  <a:lnTo>
                    <a:pt x="20386" y="1745305"/>
                  </a:lnTo>
                  <a:lnTo>
                    <a:pt x="9181" y="1635397"/>
                  </a:lnTo>
                  <a:lnTo>
                    <a:pt x="2325" y="1522556"/>
                  </a:lnTo>
                  <a:lnTo>
                    <a:pt x="0" y="1407144"/>
                  </a:lnTo>
                  <a:lnTo>
                    <a:pt x="2325" y="1291737"/>
                  </a:lnTo>
                  <a:lnTo>
                    <a:pt x="9181" y="1178900"/>
                  </a:lnTo>
                  <a:lnTo>
                    <a:pt x="20386" y="1068994"/>
                  </a:lnTo>
                  <a:lnTo>
                    <a:pt x="35761" y="962381"/>
                  </a:lnTo>
                  <a:lnTo>
                    <a:pt x="55124" y="859424"/>
                  </a:lnTo>
                  <a:lnTo>
                    <a:pt x="78296" y="760484"/>
                  </a:lnTo>
                  <a:lnTo>
                    <a:pt x="105095" y="665924"/>
                  </a:lnTo>
                  <a:lnTo>
                    <a:pt x="135341" y="576107"/>
                  </a:lnTo>
                  <a:lnTo>
                    <a:pt x="168854" y="491393"/>
                  </a:lnTo>
                  <a:lnTo>
                    <a:pt x="205452" y="412146"/>
                  </a:lnTo>
                  <a:lnTo>
                    <a:pt x="244956" y="338727"/>
                  </a:lnTo>
                  <a:lnTo>
                    <a:pt x="287185" y="271499"/>
                  </a:lnTo>
                  <a:lnTo>
                    <a:pt x="331957" y="210824"/>
                  </a:lnTo>
                  <a:lnTo>
                    <a:pt x="379094" y="157064"/>
                  </a:lnTo>
                  <a:lnTo>
                    <a:pt x="428413" y="110581"/>
                  </a:lnTo>
                  <a:lnTo>
                    <a:pt x="479735" y="71738"/>
                  </a:lnTo>
                  <a:lnTo>
                    <a:pt x="532879" y="40895"/>
                  </a:lnTo>
                  <a:lnTo>
                    <a:pt x="587665" y="18417"/>
                  </a:lnTo>
                  <a:lnTo>
                    <a:pt x="643911" y="4664"/>
                  </a:lnTo>
                  <a:lnTo>
                    <a:pt x="701438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6"/>
            <p:cNvSpPr/>
            <p:nvPr/>
          </p:nvSpPr>
          <p:spPr>
            <a:xfrm>
              <a:off x="13671239" y="2543907"/>
              <a:ext cx="723900" cy="1447165"/>
            </a:xfrm>
            <a:custGeom>
              <a:avLst/>
              <a:gdLst/>
              <a:ahLst/>
              <a:cxnLst/>
              <a:rect l="l" t="t" r="r" b="b"/>
              <a:pathLst>
                <a:path w="723900" h="1447164">
                  <a:moveTo>
                    <a:pt x="0" y="1446677"/>
                  </a:moveTo>
                  <a:lnTo>
                    <a:pt x="59327" y="1444279"/>
                  </a:lnTo>
                  <a:lnTo>
                    <a:pt x="117334" y="1437210"/>
                  </a:lnTo>
                  <a:lnTo>
                    <a:pt x="173833" y="1425657"/>
                  </a:lnTo>
                  <a:lnTo>
                    <a:pt x="228639" y="1409804"/>
                  </a:lnTo>
                  <a:lnTo>
                    <a:pt x="281566" y="1389838"/>
                  </a:lnTo>
                  <a:lnTo>
                    <a:pt x="332428" y="1365946"/>
                  </a:lnTo>
                  <a:lnTo>
                    <a:pt x="381037" y="1338312"/>
                  </a:lnTo>
                  <a:lnTo>
                    <a:pt x="427209" y="1307124"/>
                  </a:lnTo>
                  <a:lnTo>
                    <a:pt x="470757" y="1272567"/>
                  </a:lnTo>
                  <a:lnTo>
                    <a:pt x="511495" y="1234828"/>
                  </a:lnTo>
                  <a:lnTo>
                    <a:pt x="549236" y="1194091"/>
                  </a:lnTo>
                  <a:lnTo>
                    <a:pt x="583795" y="1150545"/>
                  </a:lnTo>
                  <a:lnTo>
                    <a:pt x="614986" y="1104373"/>
                  </a:lnTo>
                  <a:lnTo>
                    <a:pt x="642621" y="1055764"/>
                  </a:lnTo>
                  <a:lnTo>
                    <a:pt x="666516" y="1004901"/>
                  </a:lnTo>
                  <a:lnTo>
                    <a:pt x="686484" y="951973"/>
                  </a:lnTo>
                  <a:lnTo>
                    <a:pt x="702338" y="897164"/>
                  </a:lnTo>
                  <a:lnTo>
                    <a:pt x="713893" y="840661"/>
                  </a:lnTo>
                  <a:lnTo>
                    <a:pt x="720963" y="782649"/>
                  </a:lnTo>
                  <a:lnTo>
                    <a:pt x="723360" y="723316"/>
                  </a:lnTo>
                  <a:lnTo>
                    <a:pt x="720963" y="663994"/>
                  </a:lnTo>
                  <a:lnTo>
                    <a:pt x="713893" y="605994"/>
                  </a:lnTo>
                  <a:lnTo>
                    <a:pt x="702338" y="549499"/>
                  </a:lnTo>
                  <a:lnTo>
                    <a:pt x="686484" y="494698"/>
                  </a:lnTo>
                  <a:lnTo>
                    <a:pt x="666516" y="441775"/>
                  </a:lnTo>
                  <a:lnTo>
                    <a:pt x="642621" y="390917"/>
                  </a:lnTo>
                  <a:lnTo>
                    <a:pt x="614986" y="342310"/>
                  </a:lnTo>
                  <a:lnTo>
                    <a:pt x="583795" y="296141"/>
                  </a:lnTo>
                  <a:lnTo>
                    <a:pt x="549236" y="252595"/>
                  </a:lnTo>
                  <a:lnTo>
                    <a:pt x="511495" y="211860"/>
                  </a:lnTo>
                  <a:lnTo>
                    <a:pt x="470757" y="174120"/>
                  </a:lnTo>
                  <a:lnTo>
                    <a:pt x="427209" y="139562"/>
                  </a:lnTo>
                  <a:lnTo>
                    <a:pt x="381037" y="108372"/>
                  </a:lnTo>
                  <a:lnTo>
                    <a:pt x="332428" y="80738"/>
                  </a:lnTo>
                  <a:lnTo>
                    <a:pt x="281566" y="56843"/>
                  </a:lnTo>
                  <a:lnTo>
                    <a:pt x="228639" y="36876"/>
                  </a:lnTo>
                  <a:lnTo>
                    <a:pt x="173833" y="21022"/>
                  </a:lnTo>
                  <a:lnTo>
                    <a:pt x="117334" y="9467"/>
                  </a:lnTo>
                  <a:lnTo>
                    <a:pt x="59327" y="2397"/>
                  </a:lnTo>
                  <a:lnTo>
                    <a:pt x="0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7"/>
            <p:cNvSpPr/>
            <p:nvPr/>
          </p:nvSpPr>
          <p:spPr>
            <a:xfrm>
              <a:off x="13671239" y="3944043"/>
              <a:ext cx="723900" cy="1447165"/>
            </a:xfrm>
            <a:custGeom>
              <a:avLst/>
              <a:gdLst/>
              <a:ahLst/>
              <a:cxnLst/>
              <a:rect l="l" t="t" r="r" b="b"/>
              <a:pathLst>
                <a:path w="723900" h="1447164">
                  <a:moveTo>
                    <a:pt x="0" y="1446677"/>
                  </a:moveTo>
                  <a:lnTo>
                    <a:pt x="59327" y="1444279"/>
                  </a:lnTo>
                  <a:lnTo>
                    <a:pt x="117334" y="1437210"/>
                  </a:lnTo>
                  <a:lnTo>
                    <a:pt x="173833" y="1425657"/>
                  </a:lnTo>
                  <a:lnTo>
                    <a:pt x="228639" y="1409804"/>
                  </a:lnTo>
                  <a:lnTo>
                    <a:pt x="281566" y="1389838"/>
                  </a:lnTo>
                  <a:lnTo>
                    <a:pt x="332428" y="1365946"/>
                  </a:lnTo>
                  <a:lnTo>
                    <a:pt x="381037" y="1338312"/>
                  </a:lnTo>
                  <a:lnTo>
                    <a:pt x="427209" y="1307124"/>
                  </a:lnTo>
                  <a:lnTo>
                    <a:pt x="470757" y="1272567"/>
                  </a:lnTo>
                  <a:lnTo>
                    <a:pt x="511495" y="1234828"/>
                  </a:lnTo>
                  <a:lnTo>
                    <a:pt x="549236" y="1194091"/>
                  </a:lnTo>
                  <a:lnTo>
                    <a:pt x="583795" y="1150545"/>
                  </a:lnTo>
                  <a:lnTo>
                    <a:pt x="614986" y="1104373"/>
                  </a:lnTo>
                  <a:lnTo>
                    <a:pt x="642621" y="1055764"/>
                  </a:lnTo>
                  <a:lnTo>
                    <a:pt x="666516" y="1004901"/>
                  </a:lnTo>
                  <a:lnTo>
                    <a:pt x="686484" y="951973"/>
                  </a:lnTo>
                  <a:lnTo>
                    <a:pt x="702338" y="897164"/>
                  </a:lnTo>
                  <a:lnTo>
                    <a:pt x="713893" y="840661"/>
                  </a:lnTo>
                  <a:lnTo>
                    <a:pt x="720963" y="782649"/>
                  </a:lnTo>
                  <a:lnTo>
                    <a:pt x="723360" y="723316"/>
                  </a:lnTo>
                  <a:lnTo>
                    <a:pt x="720963" y="663994"/>
                  </a:lnTo>
                  <a:lnTo>
                    <a:pt x="713893" y="605994"/>
                  </a:lnTo>
                  <a:lnTo>
                    <a:pt x="702338" y="549499"/>
                  </a:lnTo>
                  <a:lnTo>
                    <a:pt x="686484" y="494698"/>
                  </a:lnTo>
                  <a:lnTo>
                    <a:pt x="666516" y="441775"/>
                  </a:lnTo>
                  <a:lnTo>
                    <a:pt x="642621" y="390917"/>
                  </a:lnTo>
                  <a:lnTo>
                    <a:pt x="614986" y="342310"/>
                  </a:lnTo>
                  <a:lnTo>
                    <a:pt x="583795" y="296141"/>
                  </a:lnTo>
                  <a:lnTo>
                    <a:pt x="549236" y="252595"/>
                  </a:lnTo>
                  <a:lnTo>
                    <a:pt x="511495" y="211860"/>
                  </a:lnTo>
                  <a:lnTo>
                    <a:pt x="470757" y="174120"/>
                  </a:lnTo>
                  <a:lnTo>
                    <a:pt x="427209" y="139562"/>
                  </a:lnTo>
                  <a:lnTo>
                    <a:pt x="381037" y="108372"/>
                  </a:lnTo>
                  <a:lnTo>
                    <a:pt x="332428" y="80738"/>
                  </a:lnTo>
                  <a:lnTo>
                    <a:pt x="281566" y="56843"/>
                  </a:lnTo>
                  <a:lnTo>
                    <a:pt x="228639" y="36876"/>
                  </a:lnTo>
                  <a:lnTo>
                    <a:pt x="173833" y="21022"/>
                  </a:lnTo>
                  <a:lnTo>
                    <a:pt x="117334" y="9467"/>
                  </a:lnTo>
                  <a:lnTo>
                    <a:pt x="59327" y="2397"/>
                  </a:lnTo>
                  <a:lnTo>
                    <a:pt x="0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8"/>
            <p:cNvSpPr/>
            <p:nvPr/>
          </p:nvSpPr>
          <p:spPr>
            <a:xfrm>
              <a:off x="11551997" y="3576916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70">
                  <a:moveTo>
                    <a:pt x="2121655" y="0"/>
                  </a:moveTo>
                  <a:lnTo>
                    <a:pt x="268644" y="0"/>
                  </a:lnTo>
                  <a:lnTo>
                    <a:pt x="246615" y="890"/>
                  </a:lnTo>
                  <a:lnTo>
                    <a:pt x="204095" y="7806"/>
                  </a:lnTo>
                  <a:lnTo>
                    <a:pt x="164088" y="21109"/>
                  </a:lnTo>
                  <a:lnTo>
                    <a:pt x="127147" y="40245"/>
                  </a:lnTo>
                  <a:lnTo>
                    <a:pt x="93825" y="64662"/>
                  </a:lnTo>
                  <a:lnTo>
                    <a:pt x="64677" y="93807"/>
                  </a:lnTo>
                  <a:lnTo>
                    <a:pt x="40256" y="127127"/>
                  </a:lnTo>
                  <a:lnTo>
                    <a:pt x="21115" y="164069"/>
                  </a:lnTo>
                  <a:lnTo>
                    <a:pt x="7809" y="204081"/>
                  </a:lnTo>
                  <a:lnTo>
                    <a:pt x="890" y="246609"/>
                  </a:lnTo>
                  <a:lnTo>
                    <a:pt x="0" y="268644"/>
                  </a:lnTo>
                  <a:lnTo>
                    <a:pt x="0" y="494475"/>
                  </a:lnTo>
                  <a:lnTo>
                    <a:pt x="3516" y="538054"/>
                  </a:lnTo>
                  <a:lnTo>
                    <a:pt x="13698" y="579393"/>
                  </a:lnTo>
                  <a:lnTo>
                    <a:pt x="29991" y="617939"/>
                  </a:lnTo>
                  <a:lnTo>
                    <a:pt x="51841" y="653139"/>
                  </a:lnTo>
                  <a:lnTo>
                    <a:pt x="78695" y="684440"/>
                  </a:lnTo>
                  <a:lnTo>
                    <a:pt x="109999" y="711290"/>
                  </a:lnTo>
                  <a:lnTo>
                    <a:pt x="145199" y="733136"/>
                  </a:lnTo>
                  <a:lnTo>
                    <a:pt x="183743" y="749424"/>
                  </a:lnTo>
                  <a:lnTo>
                    <a:pt x="225076" y="759603"/>
                  </a:lnTo>
                  <a:lnTo>
                    <a:pt x="268644" y="763118"/>
                  </a:lnTo>
                  <a:lnTo>
                    <a:pt x="2121655" y="763118"/>
                  </a:lnTo>
                  <a:lnTo>
                    <a:pt x="2165234" y="759603"/>
                  </a:lnTo>
                  <a:lnTo>
                    <a:pt x="2206573" y="749424"/>
                  </a:lnTo>
                  <a:lnTo>
                    <a:pt x="2245119" y="733136"/>
                  </a:lnTo>
                  <a:lnTo>
                    <a:pt x="2280319" y="711290"/>
                  </a:lnTo>
                  <a:lnTo>
                    <a:pt x="2311620" y="684440"/>
                  </a:lnTo>
                  <a:lnTo>
                    <a:pt x="2338470" y="653139"/>
                  </a:lnTo>
                  <a:lnTo>
                    <a:pt x="2360316" y="617939"/>
                  </a:lnTo>
                  <a:lnTo>
                    <a:pt x="2376604" y="579393"/>
                  </a:lnTo>
                  <a:lnTo>
                    <a:pt x="2386783" y="538054"/>
                  </a:lnTo>
                  <a:lnTo>
                    <a:pt x="2390298" y="494475"/>
                  </a:lnTo>
                  <a:lnTo>
                    <a:pt x="2390298" y="268644"/>
                  </a:lnTo>
                  <a:lnTo>
                    <a:pt x="2386783" y="225065"/>
                  </a:lnTo>
                  <a:lnTo>
                    <a:pt x="2376604" y="183726"/>
                  </a:lnTo>
                  <a:lnTo>
                    <a:pt x="2360316" y="145180"/>
                  </a:lnTo>
                  <a:lnTo>
                    <a:pt x="2338470" y="109980"/>
                  </a:lnTo>
                  <a:lnTo>
                    <a:pt x="2311620" y="78678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9"/>
            <p:cNvSpPr/>
            <p:nvPr/>
          </p:nvSpPr>
          <p:spPr>
            <a:xfrm>
              <a:off x="12241120" y="3791775"/>
              <a:ext cx="369570" cy="302895"/>
            </a:xfrm>
            <a:custGeom>
              <a:avLst/>
              <a:gdLst/>
              <a:ahLst/>
              <a:cxnLst/>
              <a:rect l="l" t="t" r="r" b="b"/>
              <a:pathLst>
                <a:path w="369570" h="302895">
                  <a:moveTo>
                    <a:pt x="41285" y="0"/>
                  </a:moveTo>
                  <a:lnTo>
                    <a:pt x="0" y="0"/>
                  </a:lnTo>
                  <a:lnTo>
                    <a:pt x="76775" y="302605"/>
                  </a:lnTo>
                  <a:lnTo>
                    <a:pt x="117655" y="302605"/>
                  </a:lnTo>
                  <a:lnTo>
                    <a:pt x="129947" y="257771"/>
                  </a:lnTo>
                  <a:lnTo>
                    <a:pt x="100583" y="257771"/>
                  </a:lnTo>
                  <a:lnTo>
                    <a:pt x="98841" y="253242"/>
                  </a:lnTo>
                  <a:lnTo>
                    <a:pt x="89215" y="205906"/>
                  </a:lnTo>
                  <a:lnTo>
                    <a:pt x="80372" y="166481"/>
                  </a:lnTo>
                  <a:lnTo>
                    <a:pt x="41285" y="0"/>
                  </a:lnTo>
                  <a:close/>
                </a:path>
                <a:path w="369570" h="302895">
                  <a:moveTo>
                    <a:pt x="217635" y="46226"/>
                  </a:moveTo>
                  <a:lnTo>
                    <a:pt x="184097" y="46226"/>
                  </a:lnTo>
                  <a:lnTo>
                    <a:pt x="186516" y="56980"/>
                  </a:lnTo>
                  <a:lnTo>
                    <a:pt x="188427" y="68889"/>
                  </a:lnTo>
                  <a:lnTo>
                    <a:pt x="198220" y="117409"/>
                  </a:lnTo>
                  <a:lnTo>
                    <a:pt x="242902" y="302605"/>
                  </a:lnTo>
                  <a:lnTo>
                    <a:pt x="283738" y="302605"/>
                  </a:lnTo>
                  <a:lnTo>
                    <a:pt x="296603" y="257232"/>
                  </a:lnTo>
                  <a:lnTo>
                    <a:pt x="265363" y="257232"/>
                  </a:lnTo>
                  <a:lnTo>
                    <a:pt x="263912" y="253410"/>
                  </a:lnTo>
                  <a:lnTo>
                    <a:pt x="254986" y="204838"/>
                  </a:lnTo>
                  <a:lnTo>
                    <a:pt x="246400" y="166481"/>
                  </a:lnTo>
                  <a:lnTo>
                    <a:pt x="243352" y="153549"/>
                  </a:lnTo>
                  <a:lnTo>
                    <a:pt x="217635" y="46226"/>
                  </a:lnTo>
                  <a:close/>
                </a:path>
                <a:path w="369570" h="302895">
                  <a:moveTo>
                    <a:pt x="206559" y="0"/>
                  </a:moveTo>
                  <a:lnTo>
                    <a:pt x="165679" y="0"/>
                  </a:lnTo>
                  <a:lnTo>
                    <a:pt x="119917" y="173048"/>
                  </a:lnTo>
                  <a:lnTo>
                    <a:pt x="110166" y="211680"/>
                  </a:lnTo>
                  <a:lnTo>
                    <a:pt x="100583" y="257771"/>
                  </a:lnTo>
                  <a:lnTo>
                    <a:pt x="129947" y="257771"/>
                  </a:lnTo>
                  <a:lnTo>
                    <a:pt x="164754" y="130826"/>
                  </a:lnTo>
                  <a:lnTo>
                    <a:pt x="174792" y="92195"/>
                  </a:lnTo>
                  <a:lnTo>
                    <a:pt x="184097" y="46226"/>
                  </a:lnTo>
                  <a:lnTo>
                    <a:pt x="217635" y="46226"/>
                  </a:lnTo>
                  <a:lnTo>
                    <a:pt x="206559" y="0"/>
                  </a:lnTo>
                  <a:close/>
                </a:path>
                <a:path w="369570" h="302895">
                  <a:moveTo>
                    <a:pt x="369542" y="0"/>
                  </a:moveTo>
                  <a:lnTo>
                    <a:pt x="329559" y="0"/>
                  </a:lnTo>
                  <a:lnTo>
                    <a:pt x="288076" y="158678"/>
                  </a:lnTo>
                  <a:lnTo>
                    <a:pt x="278594" y="197106"/>
                  </a:lnTo>
                  <a:lnTo>
                    <a:pt x="267688" y="245436"/>
                  </a:lnTo>
                  <a:lnTo>
                    <a:pt x="265363" y="257232"/>
                  </a:lnTo>
                  <a:lnTo>
                    <a:pt x="296603" y="257232"/>
                  </a:lnTo>
                  <a:lnTo>
                    <a:pt x="3695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10"/>
            <p:cNvSpPr/>
            <p:nvPr/>
          </p:nvSpPr>
          <p:spPr>
            <a:xfrm>
              <a:off x="12644972" y="3775614"/>
              <a:ext cx="185420" cy="318770"/>
            </a:xfrm>
            <a:custGeom>
              <a:avLst/>
              <a:gdLst/>
              <a:ahLst/>
              <a:cxnLst/>
              <a:rect l="l" t="t" r="r" b="b"/>
              <a:pathLst>
                <a:path w="185420" h="318770">
                  <a:moveTo>
                    <a:pt x="39486" y="0"/>
                  </a:moveTo>
                  <a:lnTo>
                    <a:pt x="0" y="0"/>
                  </a:lnTo>
                  <a:lnTo>
                    <a:pt x="0" y="318778"/>
                  </a:lnTo>
                  <a:lnTo>
                    <a:pt x="39486" y="318778"/>
                  </a:lnTo>
                  <a:lnTo>
                    <a:pt x="39490" y="186674"/>
                  </a:lnTo>
                  <a:lnTo>
                    <a:pt x="40518" y="176302"/>
                  </a:lnTo>
                  <a:lnTo>
                    <a:pt x="45316" y="161668"/>
                  </a:lnTo>
                  <a:lnTo>
                    <a:pt x="52012" y="151516"/>
                  </a:lnTo>
                  <a:lnTo>
                    <a:pt x="61024" y="142782"/>
                  </a:lnTo>
                  <a:lnTo>
                    <a:pt x="72208" y="136074"/>
                  </a:lnTo>
                  <a:lnTo>
                    <a:pt x="39486" y="136074"/>
                  </a:lnTo>
                  <a:lnTo>
                    <a:pt x="39486" y="0"/>
                  </a:lnTo>
                  <a:close/>
                </a:path>
                <a:path w="185420" h="318770">
                  <a:moveTo>
                    <a:pt x="169865" y="130153"/>
                  </a:moveTo>
                  <a:lnTo>
                    <a:pt x="102196" y="130153"/>
                  </a:lnTo>
                  <a:lnTo>
                    <a:pt x="116473" y="133818"/>
                  </a:lnTo>
                  <a:lnTo>
                    <a:pt x="127585" y="140979"/>
                  </a:lnTo>
                  <a:lnTo>
                    <a:pt x="135786" y="151106"/>
                  </a:lnTo>
                  <a:lnTo>
                    <a:pt x="141331" y="163670"/>
                  </a:lnTo>
                  <a:lnTo>
                    <a:pt x="144471" y="178138"/>
                  </a:lnTo>
                  <a:lnTo>
                    <a:pt x="145461" y="193981"/>
                  </a:lnTo>
                  <a:lnTo>
                    <a:pt x="145461" y="318778"/>
                  </a:lnTo>
                  <a:lnTo>
                    <a:pt x="184995" y="318778"/>
                  </a:lnTo>
                  <a:lnTo>
                    <a:pt x="184239" y="173691"/>
                  </a:lnTo>
                  <a:lnTo>
                    <a:pt x="180912" y="154910"/>
                  </a:lnTo>
                  <a:lnTo>
                    <a:pt x="175281" y="139280"/>
                  </a:lnTo>
                  <a:lnTo>
                    <a:pt x="169865" y="130153"/>
                  </a:lnTo>
                  <a:close/>
                </a:path>
                <a:path w="185420" h="318770">
                  <a:moveTo>
                    <a:pt x="103366" y="97150"/>
                  </a:moveTo>
                  <a:lnTo>
                    <a:pt x="66927" y="108746"/>
                  </a:lnTo>
                  <a:lnTo>
                    <a:pt x="40385" y="136074"/>
                  </a:lnTo>
                  <a:lnTo>
                    <a:pt x="72208" y="136074"/>
                  </a:lnTo>
                  <a:lnTo>
                    <a:pt x="72376" y="135973"/>
                  </a:lnTo>
                  <a:lnTo>
                    <a:pt x="86092" y="131595"/>
                  </a:lnTo>
                  <a:lnTo>
                    <a:pt x="102196" y="130153"/>
                  </a:lnTo>
                  <a:lnTo>
                    <a:pt x="169865" y="130153"/>
                  </a:lnTo>
                  <a:lnTo>
                    <a:pt x="167728" y="126552"/>
                  </a:lnTo>
                  <a:lnTo>
                    <a:pt x="137342" y="103283"/>
                  </a:lnTo>
                  <a:lnTo>
                    <a:pt x="114456" y="97706"/>
                  </a:lnTo>
                  <a:lnTo>
                    <a:pt x="103366" y="9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11"/>
            <p:cNvSpPr/>
            <p:nvPr/>
          </p:nvSpPr>
          <p:spPr>
            <a:xfrm>
              <a:off x="12859742" y="3877134"/>
              <a:ext cx="204470" cy="315595"/>
            </a:xfrm>
            <a:custGeom>
              <a:avLst/>
              <a:gdLst/>
              <a:ahLst/>
              <a:cxnLst/>
              <a:rect l="l" t="t" r="r" b="b"/>
              <a:pathLst>
                <a:path w="204470" h="315595">
                  <a:moveTo>
                    <a:pt x="43080" y="0"/>
                  </a:moveTo>
                  <a:lnTo>
                    <a:pt x="0" y="0"/>
                  </a:lnTo>
                  <a:lnTo>
                    <a:pt x="79918" y="200224"/>
                  </a:lnTo>
                  <a:lnTo>
                    <a:pt x="82165" y="205121"/>
                  </a:lnTo>
                  <a:lnTo>
                    <a:pt x="83063" y="208310"/>
                  </a:lnTo>
                  <a:lnTo>
                    <a:pt x="83063" y="212758"/>
                  </a:lnTo>
                  <a:lnTo>
                    <a:pt x="81715" y="215948"/>
                  </a:lnTo>
                  <a:lnTo>
                    <a:pt x="61741" y="248817"/>
                  </a:lnTo>
                  <a:lnTo>
                    <a:pt x="22434" y="279260"/>
                  </a:lnTo>
                  <a:lnTo>
                    <a:pt x="12128" y="283244"/>
                  </a:lnTo>
                  <a:lnTo>
                    <a:pt x="25214" y="315352"/>
                  </a:lnTo>
                  <a:lnTo>
                    <a:pt x="71887" y="289621"/>
                  </a:lnTo>
                  <a:lnTo>
                    <a:pt x="96303" y="260331"/>
                  </a:lnTo>
                  <a:lnTo>
                    <a:pt x="119514" y="217011"/>
                  </a:lnTo>
                  <a:lnTo>
                    <a:pt x="138055" y="172866"/>
                  </a:lnTo>
                  <a:lnTo>
                    <a:pt x="105479" y="172866"/>
                  </a:lnTo>
                  <a:lnTo>
                    <a:pt x="102423" y="165221"/>
                  </a:lnTo>
                  <a:lnTo>
                    <a:pt x="98717" y="153090"/>
                  </a:lnTo>
                  <a:lnTo>
                    <a:pt x="94568" y="140536"/>
                  </a:lnTo>
                  <a:lnTo>
                    <a:pt x="90206" y="128347"/>
                  </a:lnTo>
                  <a:lnTo>
                    <a:pt x="43080" y="0"/>
                  </a:lnTo>
                  <a:close/>
                </a:path>
                <a:path w="204470" h="315595">
                  <a:moveTo>
                    <a:pt x="204268" y="0"/>
                  </a:moveTo>
                  <a:lnTo>
                    <a:pt x="162533" y="0"/>
                  </a:lnTo>
                  <a:lnTo>
                    <a:pt x="116317" y="136864"/>
                  </a:lnTo>
                  <a:lnTo>
                    <a:pt x="112426" y="149535"/>
                  </a:lnTo>
                  <a:lnTo>
                    <a:pt x="108830" y="161703"/>
                  </a:lnTo>
                  <a:lnTo>
                    <a:pt x="105479" y="172866"/>
                  </a:lnTo>
                  <a:lnTo>
                    <a:pt x="138055" y="172866"/>
                  </a:lnTo>
                  <a:lnTo>
                    <a:pt x="145013" y="154852"/>
                  </a:lnTo>
                  <a:lnTo>
                    <a:pt x="2042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12"/>
            <p:cNvSpPr/>
            <p:nvPr/>
          </p:nvSpPr>
          <p:spPr>
            <a:xfrm>
              <a:off x="13090192" y="3786446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4">
                  <a:moveTo>
                    <a:pt x="56700" y="256789"/>
                  </a:moveTo>
                  <a:lnTo>
                    <a:pt x="43408" y="260658"/>
                  </a:lnTo>
                  <a:lnTo>
                    <a:pt x="34319" y="270552"/>
                  </a:lnTo>
                  <a:lnTo>
                    <a:pt x="30952" y="285037"/>
                  </a:lnTo>
                  <a:lnTo>
                    <a:pt x="31007" y="286974"/>
                  </a:lnTo>
                  <a:lnTo>
                    <a:pt x="34974" y="300267"/>
                  </a:lnTo>
                  <a:lnTo>
                    <a:pt x="44637" y="309464"/>
                  </a:lnTo>
                  <a:lnTo>
                    <a:pt x="59195" y="312861"/>
                  </a:lnTo>
                  <a:lnTo>
                    <a:pt x="72431" y="308461"/>
                  </a:lnTo>
                  <a:lnTo>
                    <a:pt x="80940" y="298234"/>
                  </a:lnTo>
                  <a:lnTo>
                    <a:pt x="83934" y="283567"/>
                  </a:lnTo>
                  <a:lnTo>
                    <a:pt x="80259" y="269603"/>
                  </a:lnTo>
                  <a:lnTo>
                    <a:pt x="70928" y="260217"/>
                  </a:lnTo>
                  <a:lnTo>
                    <a:pt x="56700" y="256789"/>
                  </a:lnTo>
                  <a:close/>
                </a:path>
                <a:path w="139700" h="313054">
                  <a:moveTo>
                    <a:pt x="130528" y="33287"/>
                  </a:moveTo>
                  <a:lnTo>
                    <a:pt x="67100" y="33287"/>
                  </a:lnTo>
                  <a:lnTo>
                    <a:pt x="80897" y="38089"/>
                  </a:lnTo>
                  <a:lnTo>
                    <a:pt x="90784" y="46512"/>
                  </a:lnTo>
                  <a:lnTo>
                    <a:pt x="96729" y="58254"/>
                  </a:lnTo>
                  <a:lnTo>
                    <a:pt x="98699" y="73012"/>
                  </a:lnTo>
                  <a:lnTo>
                    <a:pt x="97411" y="82609"/>
                  </a:lnTo>
                  <a:lnTo>
                    <a:pt x="72682" y="126065"/>
                  </a:lnTo>
                  <a:lnTo>
                    <a:pt x="61115" y="140339"/>
                  </a:lnTo>
                  <a:lnTo>
                    <a:pt x="53190" y="152429"/>
                  </a:lnTo>
                  <a:lnTo>
                    <a:pt x="47090" y="164420"/>
                  </a:lnTo>
                  <a:lnTo>
                    <a:pt x="42743" y="176246"/>
                  </a:lnTo>
                  <a:lnTo>
                    <a:pt x="40076" y="187845"/>
                  </a:lnTo>
                  <a:lnTo>
                    <a:pt x="39015" y="199152"/>
                  </a:lnTo>
                  <a:lnTo>
                    <a:pt x="39488" y="210103"/>
                  </a:lnTo>
                  <a:lnTo>
                    <a:pt x="40386" y="221783"/>
                  </a:lnTo>
                  <a:lnTo>
                    <a:pt x="75876" y="221783"/>
                  </a:lnTo>
                  <a:lnTo>
                    <a:pt x="74810" y="203605"/>
                  </a:lnTo>
                  <a:lnTo>
                    <a:pt x="75754" y="193515"/>
                  </a:lnTo>
                  <a:lnTo>
                    <a:pt x="97636" y="148170"/>
                  </a:lnTo>
                  <a:lnTo>
                    <a:pt x="108893" y="133973"/>
                  </a:lnTo>
                  <a:lnTo>
                    <a:pt x="117197" y="123293"/>
                  </a:lnTo>
                  <a:lnTo>
                    <a:pt x="138138" y="78122"/>
                  </a:lnTo>
                  <a:lnTo>
                    <a:pt x="139167" y="65046"/>
                  </a:lnTo>
                  <a:lnTo>
                    <a:pt x="137920" y="52545"/>
                  </a:lnTo>
                  <a:lnTo>
                    <a:pt x="134419" y="40616"/>
                  </a:lnTo>
                  <a:lnTo>
                    <a:pt x="130528" y="33287"/>
                  </a:lnTo>
                  <a:close/>
                </a:path>
                <a:path w="139700" h="313054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26" y="43080"/>
                  </a:lnTo>
                  <a:lnTo>
                    <a:pt x="24954" y="38601"/>
                  </a:lnTo>
                  <a:lnTo>
                    <a:pt x="36641" y="35337"/>
                  </a:lnTo>
                  <a:lnTo>
                    <a:pt x="50639" y="33496"/>
                  </a:lnTo>
                  <a:lnTo>
                    <a:pt x="67100" y="33287"/>
                  </a:lnTo>
                  <a:lnTo>
                    <a:pt x="130528" y="33287"/>
                  </a:lnTo>
                  <a:lnTo>
                    <a:pt x="128570" y="29598"/>
                  </a:lnTo>
                  <a:lnTo>
                    <a:pt x="120278" y="19830"/>
                  </a:lnTo>
                  <a:lnTo>
                    <a:pt x="109449" y="11647"/>
                  </a:lnTo>
                  <a:lnTo>
                    <a:pt x="95987" y="5390"/>
                  </a:lnTo>
                  <a:lnTo>
                    <a:pt x="79797" y="1394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13"/>
            <p:cNvSpPr/>
            <p:nvPr/>
          </p:nvSpPr>
          <p:spPr>
            <a:xfrm>
              <a:off x="11568843" y="4897471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70">
                  <a:moveTo>
                    <a:pt x="2121655" y="0"/>
                  </a:moveTo>
                  <a:lnTo>
                    <a:pt x="268644" y="0"/>
                  </a:lnTo>
                  <a:lnTo>
                    <a:pt x="246609" y="890"/>
                  </a:lnTo>
                  <a:lnTo>
                    <a:pt x="204081" y="7806"/>
                  </a:lnTo>
                  <a:lnTo>
                    <a:pt x="164069" y="21109"/>
                  </a:lnTo>
                  <a:lnTo>
                    <a:pt x="127127" y="40245"/>
                  </a:lnTo>
                  <a:lnTo>
                    <a:pt x="93807" y="64662"/>
                  </a:lnTo>
                  <a:lnTo>
                    <a:pt x="64662" y="93806"/>
                  </a:lnTo>
                  <a:lnTo>
                    <a:pt x="40245" y="127126"/>
                  </a:lnTo>
                  <a:lnTo>
                    <a:pt x="21109" y="164068"/>
                  </a:lnTo>
                  <a:lnTo>
                    <a:pt x="7806" y="204080"/>
                  </a:lnTo>
                  <a:lnTo>
                    <a:pt x="890" y="246608"/>
                  </a:lnTo>
                  <a:lnTo>
                    <a:pt x="0" y="268643"/>
                  </a:lnTo>
                  <a:lnTo>
                    <a:pt x="0" y="494474"/>
                  </a:lnTo>
                  <a:lnTo>
                    <a:pt x="3515" y="538052"/>
                  </a:lnTo>
                  <a:lnTo>
                    <a:pt x="13694" y="579387"/>
                  </a:lnTo>
                  <a:lnTo>
                    <a:pt x="29982" y="617928"/>
                  </a:lnTo>
                  <a:lnTo>
                    <a:pt x="51828" y="653122"/>
                  </a:lnTo>
                  <a:lnTo>
                    <a:pt x="78678" y="684417"/>
                  </a:lnTo>
                  <a:lnTo>
                    <a:pt x="109980" y="711260"/>
                  </a:lnTo>
                  <a:lnTo>
                    <a:pt x="145180" y="733100"/>
                  </a:lnTo>
                  <a:lnTo>
                    <a:pt x="183726" y="749383"/>
                  </a:lnTo>
                  <a:lnTo>
                    <a:pt x="225065" y="759558"/>
                  </a:lnTo>
                  <a:lnTo>
                    <a:pt x="268644" y="763073"/>
                  </a:lnTo>
                  <a:lnTo>
                    <a:pt x="2121655" y="763073"/>
                  </a:lnTo>
                  <a:lnTo>
                    <a:pt x="2165234" y="759558"/>
                  </a:lnTo>
                  <a:lnTo>
                    <a:pt x="2206573" y="749383"/>
                  </a:lnTo>
                  <a:lnTo>
                    <a:pt x="2245119" y="733100"/>
                  </a:lnTo>
                  <a:lnTo>
                    <a:pt x="2280319" y="711260"/>
                  </a:lnTo>
                  <a:lnTo>
                    <a:pt x="2311620" y="684417"/>
                  </a:lnTo>
                  <a:lnTo>
                    <a:pt x="2338470" y="653122"/>
                  </a:lnTo>
                  <a:lnTo>
                    <a:pt x="2360316" y="617928"/>
                  </a:lnTo>
                  <a:lnTo>
                    <a:pt x="2376604" y="579387"/>
                  </a:lnTo>
                  <a:lnTo>
                    <a:pt x="2386783" y="538052"/>
                  </a:lnTo>
                  <a:lnTo>
                    <a:pt x="2390298" y="494474"/>
                  </a:lnTo>
                  <a:lnTo>
                    <a:pt x="2390298" y="268643"/>
                  </a:lnTo>
                  <a:lnTo>
                    <a:pt x="2386783" y="225064"/>
                  </a:lnTo>
                  <a:lnTo>
                    <a:pt x="2376604" y="183725"/>
                  </a:lnTo>
                  <a:lnTo>
                    <a:pt x="2360316" y="145179"/>
                  </a:lnTo>
                  <a:lnTo>
                    <a:pt x="2338470" y="109979"/>
                  </a:lnTo>
                  <a:lnTo>
                    <a:pt x="2311620" y="78677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rgbClr val="13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14"/>
            <p:cNvSpPr/>
            <p:nvPr/>
          </p:nvSpPr>
          <p:spPr>
            <a:xfrm>
              <a:off x="12270707" y="5130800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259"/>
                  </a:lnTo>
                </a:path>
              </a:pathLst>
            </a:custGeom>
            <a:ln w="407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15"/>
            <p:cNvSpPr/>
            <p:nvPr/>
          </p:nvSpPr>
          <p:spPr>
            <a:xfrm>
              <a:off x="12250964" y="5273675"/>
              <a:ext cx="225425" cy="0"/>
            </a:xfrm>
            <a:custGeom>
              <a:avLst/>
              <a:gdLst/>
              <a:ahLst/>
              <a:cxnLst/>
              <a:rect l="l" t="t" r="r" b="b"/>
              <a:pathLst>
                <a:path w="225425">
                  <a:moveTo>
                    <a:pt x="0" y="0"/>
                  </a:moveTo>
                  <a:lnTo>
                    <a:pt x="225383" y="0"/>
                  </a:lnTo>
                </a:path>
              </a:pathLst>
            </a:custGeom>
            <a:ln w="3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16"/>
            <p:cNvSpPr/>
            <p:nvPr/>
          </p:nvSpPr>
          <p:spPr>
            <a:xfrm>
              <a:off x="12456579" y="5130172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0"/>
                  </a:moveTo>
                  <a:lnTo>
                    <a:pt x="0" y="302605"/>
                  </a:lnTo>
                </a:path>
              </a:pathLst>
            </a:custGeom>
            <a:ln w="408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17"/>
            <p:cNvSpPr/>
            <p:nvPr/>
          </p:nvSpPr>
          <p:spPr>
            <a:xfrm>
              <a:off x="12527376" y="5211437"/>
              <a:ext cx="212725" cy="226695"/>
            </a:xfrm>
            <a:custGeom>
              <a:avLst/>
              <a:gdLst/>
              <a:ahLst/>
              <a:cxnLst/>
              <a:rect l="l" t="t" r="r" b="b"/>
              <a:pathLst>
                <a:path w="212725" h="226695">
                  <a:moveTo>
                    <a:pt x="97195" y="0"/>
                  </a:moveTo>
                  <a:lnTo>
                    <a:pt x="58885" y="10444"/>
                  </a:lnTo>
                  <a:lnTo>
                    <a:pt x="28017" y="34356"/>
                  </a:lnTo>
                  <a:lnTo>
                    <a:pt x="7438" y="71179"/>
                  </a:lnTo>
                  <a:lnTo>
                    <a:pt x="0" y="120360"/>
                  </a:lnTo>
                  <a:lnTo>
                    <a:pt x="1505" y="136163"/>
                  </a:lnTo>
                  <a:lnTo>
                    <a:pt x="15756" y="176849"/>
                  </a:lnTo>
                  <a:lnTo>
                    <a:pt x="42779" y="206278"/>
                  </a:lnTo>
                  <a:lnTo>
                    <a:pt x="80220" y="222931"/>
                  </a:lnTo>
                  <a:lnTo>
                    <a:pt x="109806" y="226187"/>
                  </a:lnTo>
                  <a:lnTo>
                    <a:pt x="122408" y="224869"/>
                  </a:lnTo>
                  <a:lnTo>
                    <a:pt x="158760" y="212377"/>
                  </a:lnTo>
                  <a:lnTo>
                    <a:pt x="180075" y="196443"/>
                  </a:lnTo>
                  <a:lnTo>
                    <a:pt x="100943" y="196443"/>
                  </a:lnTo>
                  <a:lnTo>
                    <a:pt x="88010" y="193904"/>
                  </a:lnTo>
                  <a:lnTo>
                    <a:pt x="57120" y="170802"/>
                  </a:lnTo>
                  <a:lnTo>
                    <a:pt x="41405" y="129705"/>
                  </a:lnTo>
                  <a:lnTo>
                    <a:pt x="40273" y="113169"/>
                  </a:lnTo>
                  <a:lnTo>
                    <a:pt x="40462" y="106328"/>
                  </a:lnTo>
                  <a:lnTo>
                    <a:pt x="50914" y="64918"/>
                  </a:lnTo>
                  <a:lnTo>
                    <a:pt x="78618" y="35816"/>
                  </a:lnTo>
                  <a:lnTo>
                    <a:pt x="107543" y="29212"/>
                  </a:lnTo>
                  <a:lnTo>
                    <a:pt x="180492" y="29212"/>
                  </a:lnTo>
                  <a:lnTo>
                    <a:pt x="179017" y="27669"/>
                  </a:lnTo>
                  <a:lnTo>
                    <a:pt x="143752" y="7096"/>
                  </a:lnTo>
                  <a:lnTo>
                    <a:pt x="113911" y="743"/>
                  </a:lnTo>
                  <a:lnTo>
                    <a:pt x="97195" y="0"/>
                  </a:lnTo>
                  <a:close/>
                </a:path>
                <a:path w="212725" h="226695">
                  <a:moveTo>
                    <a:pt x="180492" y="29212"/>
                  </a:moveTo>
                  <a:lnTo>
                    <a:pt x="107543" y="29212"/>
                  </a:lnTo>
                  <a:lnTo>
                    <a:pt x="121890" y="31016"/>
                  </a:lnTo>
                  <a:lnTo>
                    <a:pt x="134243" y="35826"/>
                  </a:lnTo>
                  <a:lnTo>
                    <a:pt x="160098" y="64718"/>
                  </a:lnTo>
                  <a:lnTo>
                    <a:pt x="170752" y="107787"/>
                  </a:lnTo>
                  <a:lnTo>
                    <a:pt x="171282" y="123624"/>
                  </a:lnTo>
                  <a:lnTo>
                    <a:pt x="168705" y="139098"/>
                  </a:lnTo>
                  <a:lnTo>
                    <a:pt x="149303" y="176216"/>
                  </a:lnTo>
                  <a:lnTo>
                    <a:pt x="115061" y="195128"/>
                  </a:lnTo>
                  <a:lnTo>
                    <a:pt x="100943" y="196443"/>
                  </a:lnTo>
                  <a:lnTo>
                    <a:pt x="180075" y="196443"/>
                  </a:lnTo>
                  <a:lnTo>
                    <a:pt x="203321" y="161195"/>
                  </a:lnTo>
                  <a:lnTo>
                    <a:pt x="212240" y="110878"/>
                  </a:lnTo>
                  <a:lnTo>
                    <a:pt x="211927" y="101168"/>
                  </a:lnTo>
                  <a:lnTo>
                    <a:pt x="202054" y="59699"/>
                  </a:lnTo>
                  <a:lnTo>
                    <a:pt x="188101" y="37172"/>
                  </a:lnTo>
                  <a:lnTo>
                    <a:pt x="180492" y="29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18"/>
            <p:cNvSpPr/>
            <p:nvPr/>
          </p:nvSpPr>
          <p:spPr>
            <a:xfrm>
              <a:off x="12761727" y="5215498"/>
              <a:ext cx="316230" cy="217804"/>
            </a:xfrm>
            <a:custGeom>
              <a:avLst/>
              <a:gdLst/>
              <a:ahLst/>
              <a:cxnLst/>
              <a:rect l="l" t="t" r="r" b="b"/>
              <a:pathLst>
                <a:path w="316229" h="217804">
                  <a:moveTo>
                    <a:pt x="40431" y="0"/>
                  </a:moveTo>
                  <a:lnTo>
                    <a:pt x="0" y="0"/>
                  </a:lnTo>
                  <a:lnTo>
                    <a:pt x="65589" y="217297"/>
                  </a:lnTo>
                  <a:lnTo>
                    <a:pt x="101483" y="217297"/>
                  </a:lnTo>
                  <a:lnTo>
                    <a:pt x="114229" y="179560"/>
                  </a:lnTo>
                  <a:lnTo>
                    <a:pt x="86657" y="179560"/>
                  </a:lnTo>
                  <a:lnTo>
                    <a:pt x="84017" y="172526"/>
                  </a:lnTo>
                  <a:lnTo>
                    <a:pt x="81493" y="160435"/>
                  </a:lnTo>
                  <a:lnTo>
                    <a:pt x="78728" y="148239"/>
                  </a:lnTo>
                  <a:lnTo>
                    <a:pt x="75781" y="135879"/>
                  </a:lnTo>
                  <a:lnTo>
                    <a:pt x="69587" y="110422"/>
                  </a:lnTo>
                  <a:lnTo>
                    <a:pt x="40431" y="0"/>
                  </a:lnTo>
                  <a:close/>
                </a:path>
                <a:path w="316229" h="217804">
                  <a:moveTo>
                    <a:pt x="187747" y="42184"/>
                  </a:moveTo>
                  <a:lnTo>
                    <a:pt x="156290" y="42184"/>
                  </a:lnTo>
                  <a:lnTo>
                    <a:pt x="159483" y="52814"/>
                  </a:lnTo>
                  <a:lnTo>
                    <a:pt x="162483" y="65240"/>
                  </a:lnTo>
                  <a:lnTo>
                    <a:pt x="176460" y="113567"/>
                  </a:lnTo>
                  <a:lnTo>
                    <a:pt x="209703" y="217297"/>
                  </a:lnTo>
                  <a:lnTo>
                    <a:pt x="245597" y="217297"/>
                  </a:lnTo>
                  <a:lnTo>
                    <a:pt x="257760" y="179560"/>
                  </a:lnTo>
                  <a:lnTo>
                    <a:pt x="229020" y="179560"/>
                  </a:lnTo>
                  <a:lnTo>
                    <a:pt x="225548" y="170531"/>
                  </a:lnTo>
                  <a:lnTo>
                    <a:pt x="212372" y="121861"/>
                  </a:lnTo>
                  <a:lnTo>
                    <a:pt x="208356" y="108625"/>
                  </a:lnTo>
                  <a:lnTo>
                    <a:pt x="187747" y="42184"/>
                  </a:lnTo>
                  <a:close/>
                </a:path>
                <a:path w="316229" h="217804">
                  <a:moveTo>
                    <a:pt x="174663" y="0"/>
                  </a:moveTo>
                  <a:lnTo>
                    <a:pt x="141464" y="0"/>
                  </a:lnTo>
                  <a:lnTo>
                    <a:pt x="103604" y="118583"/>
                  </a:lnTo>
                  <a:lnTo>
                    <a:pt x="92588" y="156006"/>
                  </a:lnTo>
                  <a:lnTo>
                    <a:pt x="86657" y="179560"/>
                  </a:lnTo>
                  <a:lnTo>
                    <a:pt x="114229" y="179560"/>
                  </a:lnTo>
                  <a:lnTo>
                    <a:pt x="139843" y="103728"/>
                  </a:lnTo>
                  <a:lnTo>
                    <a:pt x="153401" y="55217"/>
                  </a:lnTo>
                  <a:lnTo>
                    <a:pt x="156290" y="42184"/>
                  </a:lnTo>
                  <a:lnTo>
                    <a:pt x="187747" y="42184"/>
                  </a:lnTo>
                  <a:lnTo>
                    <a:pt x="174663" y="0"/>
                  </a:lnTo>
                  <a:close/>
                </a:path>
                <a:path w="316229" h="217804">
                  <a:moveTo>
                    <a:pt x="315633" y="0"/>
                  </a:moveTo>
                  <a:lnTo>
                    <a:pt x="276594" y="0"/>
                  </a:lnTo>
                  <a:lnTo>
                    <a:pt x="242968" y="118583"/>
                  </a:lnTo>
                  <a:lnTo>
                    <a:pt x="233563" y="156006"/>
                  </a:lnTo>
                  <a:lnTo>
                    <a:pt x="229020" y="179560"/>
                  </a:lnTo>
                  <a:lnTo>
                    <a:pt x="257760" y="179560"/>
                  </a:lnTo>
                  <a:lnTo>
                    <a:pt x="315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19"/>
            <p:cNvSpPr/>
            <p:nvPr/>
          </p:nvSpPr>
          <p:spPr>
            <a:xfrm>
              <a:off x="13107213" y="5124807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4">
                  <a:moveTo>
                    <a:pt x="56663" y="256790"/>
                  </a:moveTo>
                  <a:lnTo>
                    <a:pt x="43389" y="260672"/>
                  </a:lnTo>
                  <a:lnTo>
                    <a:pt x="34314" y="270576"/>
                  </a:lnTo>
                  <a:lnTo>
                    <a:pt x="30952" y="285081"/>
                  </a:lnTo>
                  <a:lnTo>
                    <a:pt x="31007" y="287007"/>
                  </a:lnTo>
                  <a:lnTo>
                    <a:pt x="34971" y="300292"/>
                  </a:lnTo>
                  <a:lnTo>
                    <a:pt x="44643" y="309472"/>
                  </a:lnTo>
                  <a:lnTo>
                    <a:pt x="59223" y="312860"/>
                  </a:lnTo>
                  <a:lnTo>
                    <a:pt x="72444" y="308462"/>
                  </a:lnTo>
                  <a:lnTo>
                    <a:pt x="80943" y="298237"/>
                  </a:lnTo>
                  <a:lnTo>
                    <a:pt x="83932" y="283537"/>
                  </a:lnTo>
                  <a:lnTo>
                    <a:pt x="80238" y="269579"/>
                  </a:lnTo>
                  <a:lnTo>
                    <a:pt x="70899" y="260209"/>
                  </a:lnTo>
                  <a:lnTo>
                    <a:pt x="56663" y="256790"/>
                  </a:lnTo>
                  <a:close/>
                </a:path>
                <a:path w="139700" h="313054">
                  <a:moveTo>
                    <a:pt x="130531" y="33326"/>
                  </a:moveTo>
                  <a:lnTo>
                    <a:pt x="67073" y="33326"/>
                  </a:lnTo>
                  <a:lnTo>
                    <a:pt x="80882" y="38123"/>
                  </a:lnTo>
                  <a:lnTo>
                    <a:pt x="90777" y="46542"/>
                  </a:lnTo>
                  <a:lnTo>
                    <a:pt x="96727" y="58276"/>
                  </a:lnTo>
                  <a:lnTo>
                    <a:pt x="98700" y="73020"/>
                  </a:lnTo>
                  <a:lnTo>
                    <a:pt x="97417" y="82610"/>
                  </a:lnTo>
                  <a:lnTo>
                    <a:pt x="72703" y="126079"/>
                  </a:lnTo>
                  <a:lnTo>
                    <a:pt x="61141" y="140348"/>
                  </a:lnTo>
                  <a:lnTo>
                    <a:pt x="53207" y="152444"/>
                  </a:lnTo>
                  <a:lnTo>
                    <a:pt x="47100" y="164438"/>
                  </a:lnTo>
                  <a:lnTo>
                    <a:pt x="42748" y="176267"/>
                  </a:lnTo>
                  <a:lnTo>
                    <a:pt x="40077" y="187863"/>
                  </a:lnTo>
                  <a:lnTo>
                    <a:pt x="39015" y="199164"/>
                  </a:lnTo>
                  <a:lnTo>
                    <a:pt x="39488" y="210103"/>
                  </a:lnTo>
                  <a:lnTo>
                    <a:pt x="40385" y="221783"/>
                  </a:lnTo>
                  <a:lnTo>
                    <a:pt x="75876" y="221783"/>
                  </a:lnTo>
                  <a:lnTo>
                    <a:pt x="74810" y="203608"/>
                  </a:lnTo>
                  <a:lnTo>
                    <a:pt x="75753" y="193518"/>
                  </a:lnTo>
                  <a:lnTo>
                    <a:pt x="97644" y="148179"/>
                  </a:lnTo>
                  <a:lnTo>
                    <a:pt x="108908" y="133985"/>
                  </a:lnTo>
                  <a:lnTo>
                    <a:pt x="117209" y="123302"/>
                  </a:lnTo>
                  <a:lnTo>
                    <a:pt x="138139" y="78143"/>
                  </a:lnTo>
                  <a:lnTo>
                    <a:pt x="139167" y="65063"/>
                  </a:lnTo>
                  <a:lnTo>
                    <a:pt x="137915" y="52563"/>
                  </a:lnTo>
                  <a:lnTo>
                    <a:pt x="134411" y="40634"/>
                  </a:lnTo>
                  <a:lnTo>
                    <a:pt x="130531" y="33326"/>
                  </a:lnTo>
                  <a:close/>
                </a:path>
                <a:path w="139700" h="313054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03" y="43095"/>
                  </a:lnTo>
                  <a:lnTo>
                    <a:pt x="24931" y="38621"/>
                  </a:lnTo>
                  <a:lnTo>
                    <a:pt x="36618" y="35366"/>
                  </a:lnTo>
                  <a:lnTo>
                    <a:pt x="50615" y="33533"/>
                  </a:lnTo>
                  <a:lnTo>
                    <a:pt x="67073" y="33326"/>
                  </a:lnTo>
                  <a:lnTo>
                    <a:pt x="130531" y="33326"/>
                  </a:lnTo>
                  <a:lnTo>
                    <a:pt x="128560" y="29614"/>
                  </a:lnTo>
                  <a:lnTo>
                    <a:pt x="120267" y="19841"/>
                  </a:lnTo>
                  <a:lnTo>
                    <a:pt x="109438" y="11655"/>
                  </a:lnTo>
                  <a:lnTo>
                    <a:pt x="95978" y="5393"/>
                  </a:lnTo>
                  <a:lnTo>
                    <a:pt x="79792" y="1395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20"/>
            <p:cNvSpPr/>
            <p:nvPr/>
          </p:nvSpPr>
          <p:spPr>
            <a:xfrm>
              <a:off x="11568843" y="2233771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69">
                  <a:moveTo>
                    <a:pt x="2121655" y="0"/>
                  </a:moveTo>
                  <a:lnTo>
                    <a:pt x="268644" y="0"/>
                  </a:lnTo>
                  <a:lnTo>
                    <a:pt x="246609" y="890"/>
                  </a:lnTo>
                  <a:lnTo>
                    <a:pt x="204081" y="7806"/>
                  </a:lnTo>
                  <a:lnTo>
                    <a:pt x="164069" y="21109"/>
                  </a:lnTo>
                  <a:lnTo>
                    <a:pt x="127127" y="40245"/>
                  </a:lnTo>
                  <a:lnTo>
                    <a:pt x="93807" y="64662"/>
                  </a:lnTo>
                  <a:lnTo>
                    <a:pt x="64662" y="93807"/>
                  </a:lnTo>
                  <a:lnTo>
                    <a:pt x="40245" y="127127"/>
                  </a:lnTo>
                  <a:lnTo>
                    <a:pt x="21109" y="164069"/>
                  </a:lnTo>
                  <a:lnTo>
                    <a:pt x="7806" y="204081"/>
                  </a:lnTo>
                  <a:lnTo>
                    <a:pt x="890" y="246609"/>
                  </a:lnTo>
                  <a:lnTo>
                    <a:pt x="0" y="268644"/>
                  </a:lnTo>
                  <a:lnTo>
                    <a:pt x="0" y="494475"/>
                  </a:lnTo>
                  <a:lnTo>
                    <a:pt x="3515" y="538053"/>
                  </a:lnTo>
                  <a:lnTo>
                    <a:pt x="13694" y="579388"/>
                  </a:lnTo>
                  <a:lnTo>
                    <a:pt x="29982" y="617929"/>
                  </a:lnTo>
                  <a:lnTo>
                    <a:pt x="51828" y="653123"/>
                  </a:lnTo>
                  <a:lnTo>
                    <a:pt x="78678" y="684418"/>
                  </a:lnTo>
                  <a:lnTo>
                    <a:pt x="109980" y="711261"/>
                  </a:lnTo>
                  <a:lnTo>
                    <a:pt x="145180" y="733101"/>
                  </a:lnTo>
                  <a:lnTo>
                    <a:pt x="183726" y="749384"/>
                  </a:lnTo>
                  <a:lnTo>
                    <a:pt x="225065" y="759559"/>
                  </a:lnTo>
                  <a:lnTo>
                    <a:pt x="268644" y="763074"/>
                  </a:lnTo>
                  <a:lnTo>
                    <a:pt x="2121655" y="763074"/>
                  </a:lnTo>
                  <a:lnTo>
                    <a:pt x="2165234" y="759559"/>
                  </a:lnTo>
                  <a:lnTo>
                    <a:pt x="2206573" y="749384"/>
                  </a:lnTo>
                  <a:lnTo>
                    <a:pt x="2245119" y="733101"/>
                  </a:lnTo>
                  <a:lnTo>
                    <a:pt x="2280319" y="711261"/>
                  </a:lnTo>
                  <a:lnTo>
                    <a:pt x="2311620" y="684418"/>
                  </a:lnTo>
                  <a:lnTo>
                    <a:pt x="2338470" y="653123"/>
                  </a:lnTo>
                  <a:lnTo>
                    <a:pt x="2360316" y="617929"/>
                  </a:lnTo>
                  <a:lnTo>
                    <a:pt x="2376604" y="579388"/>
                  </a:lnTo>
                  <a:lnTo>
                    <a:pt x="2386783" y="538053"/>
                  </a:lnTo>
                  <a:lnTo>
                    <a:pt x="2390298" y="494475"/>
                  </a:lnTo>
                  <a:lnTo>
                    <a:pt x="2390298" y="268644"/>
                  </a:lnTo>
                  <a:lnTo>
                    <a:pt x="2386783" y="225065"/>
                  </a:lnTo>
                  <a:lnTo>
                    <a:pt x="2376604" y="183726"/>
                  </a:lnTo>
                  <a:lnTo>
                    <a:pt x="2360316" y="145180"/>
                  </a:lnTo>
                  <a:lnTo>
                    <a:pt x="2338470" y="109980"/>
                  </a:lnTo>
                  <a:lnTo>
                    <a:pt x="2311620" y="78678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21"/>
            <p:cNvSpPr/>
            <p:nvPr/>
          </p:nvSpPr>
          <p:spPr>
            <a:xfrm>
              <a:off x="12176345" y="2488902"/>
              <a:ext cx="369570" cy="302895"/>
            </a:xfrm>
            <a:custGeom>
              <a:avLst/>
              <a:gdLst/>
              <a:ahLst/>
              <a:cxnLst/>
              <a:rect l="l" t="t" r="r" b="b"/>
              <a:pathLst>
                <a:path w="369570" h="302894">
                  <a:moveTo>
                    <a:pt x="41285" y="0"/>
                  </a:moveTo>
                  <a:lnTo>
                    <a:pt x="0" y="0"/>
                  </a:lnTo>
                  <a:lnTo>
                    <a:pt x="76774" y="302606"/>
                  </a:lnTo>
                  <a:lnTo>
                    <a:pt x="117655" y="302606"/>
                  </a:lnTo>
                  <a:lnTo>
                    <a:pt x="129947" y="257773"/>
                  </a:lnTo>
                  <a:lnTo>
                    <a:pt x="100584" y="257773"/>
                  </a:lnTo>
                  <a:lnTo>
                    <a:pt x="98841" y="253243"/>
                  </a:lnTo>
                  <a:lnTo>
                    <a:pt x="89215" y="205908"/>
                  </a:lnTo>
                  <a:lnTo>
                    <a:pt x="80372" y="166481"/>
                  </a:lnTo>
                  <a:lnTo>
                    <a:pt x="41285" y="0"/>
                  </a:lnTo>
                  <a:close/>
                </a:path>
                <a:path w="369570" h="302894">
                  <a:moveTo>
                    <a:pt x="217635" y="46226"/>
                  </a:moveTo>
                  <a:lnTo>
                    <a:pt x="184096" y="46226"/>
                  </a:lnTo>
                  <a:lnTo>
                    <a:pt x="186516" y="56980"/>
                  </a:lnTo>
                  <a:lnTo>
                    <a:pt x="188426" y="68890"/>
                  </a:lnTo>
                  <a:lnTo>
                    <a:pt x="198220" y="117410"/>
                  </a:lnTo>
                  <a:lnTo>
                    <a:pt x="242902" y="302606"/>
                  </a:lnTo>
                  <a:lnTo>
                    <a:pt x="283738" y="302606"/>
                  </a:lnTo>
                  <a:lnTo>
                    <a:pt x="296603" y="257233"/>
                  </a:lnTo>
                  <a:lnTo>
                    <a:pt x="265363" y="257233"/>
                  </a:lnTo>
                  <a:lnTo>
                    <a:pt x="263912" y="253410"/>
                  </a:lnTo>
                  <a:lnTo>
                    <a:pt x="254986" y="204838"/>
                  </a:lnTo>
                  <a:lnTo>
                    <a:pt x="246399" y="166481"/>
                  </a:lnTo>
                  <a:lnTo>
                    <a:pt x="243351" y="153549"/>
                  </a:lnTo>
                  <a:lnTo>
                    <a:pt x="217635" y="46226"/>
                  </a:lnTo>
                  <a:close/>
                </a:path>
                <a:path w="369570" h="302894">
                  <a:moveTo>
                    <a:pt x="206559" y="0"/>
                  </a:moveTo>
                  <a:lnTo>
                    <a:pt x="165677" y="0"/>
                  </a:lnTo>
                  <a:lnTo>
                    <a:pt x="119917" y="173049"/>
                  </a:lnTo>
                  <a:lnTo>
                    <a:pt x="110166" y="211682"/>
                  </a:lnTo>
                  <a:lnTo>
                    <a:pt x="100584" y="257773"/>
                  </a:lnTo>
                  <a:lnTo>
                    <a:pt x="129947" y="257773"/>
                  </a:lnTo>
                  <a:lnTo>
                    <a:pt x="164753" y="130826"/>
                  </a:lnTo>
                  <a:lnTo>
                    <a:pt x="174791" y="92196"/>
                  </a:lnTo>
                  <a:lnTo>
                    <a:pt x="184096" y="46226"/>
                  </a:lnTo>
                  <a:lnTo>
                    <a:pt x="217635" y="46226"/>
                  </a:lnTo>
                  <a:lnTo>
                    <a:pt x="206559" y="0"/>
                  </a:lnTo>
                  <a:close/>
                </a:path>
                <a:path w="369570" h="302894">
                  <a:moveTo>
                    <a:pt x="369542" y="0"/>
                  </a:moveTo>
                  <a:lnTo>
                    <a:pt x="329559" y="0"/>
                  </a:lnTo>
                  <a:lnTo>
                    <a:pt x="288076" y="158679"/>
                  </a:lnTo>
                  <a:lnTo>
                    <a:pt x="278594" y="197108"/>
                  </a:lnTo>
                  <a:lnTo>
                    <a:pt x="267688" y="245438"/>
                  </a:lnTo>
                  <a:lnTo>
                    <a:pt x="265363" y="257233"/>
                  </a:lnTo>
                  <a:lnTo>
                    <a:pt x="296603" y="257233"/>
                  </a:lnTo>
                  <a:lnTo>
                    <a:pt x="3695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22"/>
            <p:cNvSpPr/>
            <p:nvPr/>
          </p:nvSpPr>
          <p:spPr>
            <a:xfrm>
              <a:off x="12580195" y="2472743"/>
              <a:ext cx="185420" cy="318770"/>
            </a:xfrm>
            <a:custGeom>
              <a:avLst/>
              <a:gdLst/>
              <a:ahLst/>
              <a:cxnLst/>
              <a:rect l="l" t="t" r="r" b="b"/>
              <a:pathLst>
                <a:path w="185420" h="318769">
                  <a:moveTo>
                    <a:pt x="39488" y="0"/>
                  </a:moveTo>
                  <a:lnTo>
                    <a:pt x="0" y="0"/>
                  </a:lnTo>
                  <a:lnTo>
                    <a:pt x="0" y="318777"/>
                  </a:lnTo>
                  <a:lnTo>
                    <a:pt x="39488" y="318777"/>
                  </a:lnTo>
                  <a:lnTo>
                    <a:pt x="39491" y="186673"/>
                  </a:lnTo>
                  <a:lnTo>
                    <a:pt x="40519" y="176300"/>
                  </a:lnTo>
                  <a:lnTo>
                    <a:pt x="45318" y="161667"/>
                  </a:lnTo>
                  <a:lnTo>
                    <a:pt x="52013" y="151514"/>
                  </a:lnTo>
                  <a:lnTo>
                    <a:pt x="61025" y="142781"/>
                  </a:lnTo>
                  <a:lnTo>
                    <a:pt x="72209" y="136072"/>
                  </a:lnTo>
                  <a:lnTo>
                    <a:pt x="39488" y="136072"/>
                  </a:lnTo>
                  <a:lnTo>
                    <a:pt x="39488" y="0"/>
                  </a:lnTo>
                  <a:close/>
                </a:path>
                <a:path w="185420" h="318769">
                  <a:moveTo>
                    <a:pt x="169865" y="130152"/>
                  </a:moveTo>
                  <a:lnTo>
                    <a:pt x="102197" y="130152"/>
                  </a:lnTo>
                  <a:lnTo>
                    <a:pt x="116474" y="133816"/>
                  </a:lnTo>
                  <a:lnTo>
                    <a:pt x="127586" y="140978"/>
                  </a:lnTo>
                  <a:lnTo>
                    <a:pt x="135788" y="151106"/>
                  </a:lnTo>
                  <a:lnTo>
                    <a:pt x="141332" y="163669"/>
                  </a:lnTo>
                  <a:lnTo>
                    <a:pt x="144472" y="178137"/>
                  </a:lnTo>
                  <a:lnTo>
                    <a:pt x="145463" y="193979"/>
                  </a:lnTo>
                  <a:lnTo>
                    <a:pt x="145463" y="318777"/>
                  </a:lnTo>
                  <a:lnTo>
                    <a:pt x="184995" y="318777"/>
                  </a:lnTo>
                  <a:lnTo>
                    <a:pt x="184240" y="173692"/>
                  </a:lnTo>
                  <a:lnTo>
                    <a:pt x="180912" y="154911"/>
                  </a:lnTo>
                  <a:lnTo>
                    <a:pt x="175282" y="139281"/>
                  </a:lnTo>
                  <a:lnTo>
                    <a:pt x="169865" y="130152"/>
                  </a:lnTo>
                  <a:close/>
                </a:path>
                <a:path w="185420" h="318769">
                  <a:moveTo>
                    <a:pt x="103367" y="97150"/>
                  </a:moveTo>
                  <a:lnTo>
                    <a:pt x="66928" y="108745"/>
                  </a:lnTo>
                  <a:lnTo>
                    <a:pt x="40387" y="136072"/>
                  </a:lnTo>
                  <a:lnTo>
                    <a:pt x="72209" y="136072"/>
                  </a:lnTo>
                  <a:lnTo>
                    <a:pt x="72377" y="135972"/>
                  </a:lnTo>
                  <a:lnTo>
                    <a:pt x="86093" y="131593"/>
                  </a:lnTo>
                  <a:lnTo>
                    <a:pt x="102197" y="130152"/>
                  </a:lnTo>
                  <a:lnTo>
                    <a:pt x="169865" y="130152"/>
                  </a:lnTo>
                  <a:lnTo>
                    <a:pt x="167728" y="126552"/>
                  </a:lnTo>
                  <a:lnTo>
                    <a:pt x="137343" y="103283"/>
                  </a:lnTo>
                  <a:lnTo>
                    <a:pt x="114457" y="97706"/>
                  </a:lnTo>
                  <a:lnTo>
                    <a:pt x="103367" y="9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23"/>
            <p:cNvSpPr/>
            <p:nvPr/>
          </p:nvSpPr>
          <p:spPr>
            <a:xfrm>
              <a:off x="12813478" y="2570153"/>
              <a:ext cx="172085" cy="226060"/>
            </a:xfrm>
            <a:custGeom>
              <a:avLst/>
              <a:gdLst/>
              <a:ahLst/>
              <a:cxnLst/>
              <a:rect l="l" t="t" r="r" b="b"/>
              <a:pathLst>
                <a:path w="172084" h="226060">
                  <a:moveTo>
                    <a:pt x="152113" y="29644"/>
                  </a:moveTo>
                  <a:lnTo>
                    <a:pt x="92779" y="29644"/>
                  </a:lnTo>
                  <a:lnTo>
                    <a:pt x="109243" y="35249"/>
                  </a:lnTo>
                  <a:lnTo>
                    <a:pt x="119964" y="44618"/>
                  </a:lnTo>
                  <a:lnTo>
                    <a:pt x="126139" y="56080"/>
                  </a:lnTo>
                  <a:lnTo>
                    <a:pt x="128967" y="67963"/>
                  </a:lnTo>
                  <a:lnTo>
                    <a:pt x="129643" y="78596"/>
                  </a:lnTo>
                  <a:lnTo>
                    <a:pt x="116011" y="83284"/>
                  </a:lnTo>
                  <a:lnTo>
                    <a:pt x="97877" y="84500"/>
                  </a:lnTo>
                  <a:lnTo>
                    <a:pt x="81180" y="86831"/>
                  </a:lnTo>
                  <a:lnTo>
                    <a:pt x="40016" y="100693"/>
                  </a:lnTo>
                  <a:lnTo>
                    <a:pt x="7113" y="135865"/>
                  </a:lnTo>
                  <a:lnTo>
                    <a:pt x="0" y="175378"/>
                  </a:lnTo>
                  <a:lnTo>
                    <a:pt x="3290" y="186720"/>
                  </a:lnTo>
                  <a:lnTo>
                    <a:pt x="41738" y="220616"/>
                  </a:lnTo>
                  <a:lnTo>
                    <a:pt x="78071" y="225477"/>
                  </a:lnTo>
                  <a:lnTo>
                    <a:pt x="92148" y="222279"/>
                  </a:lnTo>
                  <a:lnTo>
                    <a:pt x="104680" y="217119"/>
                  </a:lnTo>
                  <a:lnTo>
                    <a:pt x="115554" y="210406"/>
                  </a:lnTo>
                  <a:lnTo>
                    <a:pt x="124661" y="202550"/>
                  </a:lnTo>
                  <a:lnTo>
                    <a:pt x="129452" y="196856"/>
                  </a:lnTo>
                  <a:lnTo>
                    <a:pt x="70028" y="196856"/>
                  </a:lnTo>
                  <a:lnTo>
                    <a:pt x="57756" y="193386"/>
                  </a:lnTo>
                  <a:lnTo>
                    <a:pt x="47754" y="185622"/>
                  </a:lnTo>
                  <a:lnTo>
                    <a:pt x="41045" y="173083"/>
                  </a:lnTo>
                  <a:lnTo>
                    <a:pt x="38655" y="155289"/>
                  </a:lnTo>
                  <a:lnTo>
                    <a:pt x="41788" y="142243"/>
                  </a:lnTo>
                  <a:lnTo>
                    <a:pt x="83988" y="114075"/>
                  </a:lnTo>
                  <a:lnTo>
                    <a:pt x="168710" y="110447"/>
                  </a:lnTo>
                  <a:lnTo>
                    <a:pt x="168589" y="83284"/>
                  </a:lnTo>
                  <a:lnTo>
                    <a:pt x="167961" y="72580"/>
                  </a:lnTo>
                  <a:lnTo>
                    <a:pt x="165973" y="60114"/>
                  </a:lnTo>
                  <a:lnTo>
                    <a:pt x="162483" y="48116"/>
                  </a:lnTo>
                  <a:lnTo>
                    <a:pt x="157231" y="36857"/>
                  </a:lnTo>
                  <a:lnTo>
                    <a:pt x="152113" y="29644"/>
                  </a:lnTo>
                  <a:close/>
                </a:path>
                <a:path w="172084" h="226060">
                  <a:moveTo>
                    <a:pt x="169325" y="193959"/>
                  </a:moveTo>
                  <a:lnTo>
                    <a:pt x="133237" y="193959"/>
                  </a:lnTo>
                  <a:lnTo>
                    <a:pt x="136382" y="221364"/>
                  </a:lnTo>
                  <a:lnTo>
                    <a:pt x="171662" y="220235"/>
                  </a:lnTo>
                  <a:lnTo>
                    <a:pt x="170325" y="208694"/>
                  </a:lnTo>
                  <a:lnTo>
                    <a:pt x="169494" y="197286"/>
                  </a:lnTo>
                  <a:lnTo>
                    <a:pt x="169378" y="195281"/>
                  </a:lnTo>
                  <a:lnTo>
                    <a:pt x="169325" y="193959"/>
                  </a:lnTo>
                  <a:close/>
                </a:path>
                <a:path w="172084" h="226060">
                  <a:moveTo>
                    <a:pt x="168710" y="110447"/>
                  </a:moveTo>
                  <a:lnTo>
                    <a:pt x="130541" y="110447"/>
                  </a:lnTo>
                  <a:lnTo>
                    <a:pt x="130541" y="151776"/>
                  </a:lnTo>
                  <a:lnTo>
                    <a:pt x="130093" y="156268"/>
                  </a:lnTo>
                  <a:lnTo>
                    <a:pt x="101325" y="190675"/>
                  </a:lnTo>
                  <a:lnTo>
                    <a:pt x="70028" y="196856"/>
                  </a:lnTo>
                  <a:lnTo>
                    <a:pt x="129452" y="196856"/>
                  </a:lnTo>
                  <a:lnTo>
                    <a:pt x="131890" y="193959"/>
                  </a:lnTo>
                  <a:lnTo>
                    <a:pt x="169325" y="193959"/>
                  </a:lnTo>
                  <a:lnTo>
                    <a:pt x="168920" y="183699"/>
                  </a:lnTo>
                  <a:lnTo>
                    <a:pt x="168795" y="175017"/>
                  </a:lnTo>
                  <a:lnTo>
                    <a:pt x="168710" y="110447"/>
                  </a:lnTo>
                  <a:close/>
                </a:path>
                <a:path w="172084" h="226060">
                  <a:moveTo>
                    <a:pt x="74243" y="0"/>
                  </a:moveTo>
                  <a:lnTo>
                    <a:pt x="35358" y="8298"/>
                  </a:lnTo>
                  <a:lnTo>
                    <a:pt x="14234" y="18398"/>
                  </a:lnTo>
                  <a:lnTo>
                    <a:pt x="28640" y="41572"/>
                  </a:lnTo>
                  <a:lnTo>
                    <a:pt x="38165" y="37098"/>
                  </a:lnTo>
                  <a:lnTo>
                    <a:pt x="49133" y="33597"/>
                  </a:lnTo>
                  <a:lnTo>
                    <a:pt x="61753" y="31140"/>
                  </a:lnTo>
                  <a:lnTo>
                    <a:pt x="76232" y="29799"/>
                  </a:lnTo>
                  <a:lnTo>
                    <a:pt x="152113" y="29644"/>
                  </a:lnTo>
                  <a:lnTo>
                    <a:pt x="149959" y="26609"/>
                  </a:lnTo>
                  <a:lnTo>
                    <a:pt x="140408" y="17641"/>
                  </a:lnTo>
                  <a:lnTo>
                    <a:pt x="128320" y="10226"/>
                  </a:lnTo>
                  <a:lnTo>
                    <a:pt x="113435" y="4633"/>
                  </a:lnTo>
                  <a:lnTo>
                    <a:pt x="95496" y="1134"/>
                  </a:lnTo>
                  <a:lnTo>
                    <a:pt x="74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24"/>
            <p:cNvSpPr/>
            <p:nvPr/>
          </p:nvSpPr>
          <p:spPr>
            <a:xfrm>
              <a:off x="13019559" y="2522141"/>
              <a:ext cx="128905" cy="274320"/>
            </a:xfrm>
            <a:custGeom>
              <a:avLst/>
              <a:gdLst/>
              <a:ahLst/>
              <a:cxnLst/>
              <a:rect l="l" t="t" r="r" b="b"/>
              <a:pathLst>
                <a:path w="128904" h="274319">
                  <a:moveTo>
                    <a:pt x="72282" y="82120"/>
                  </a:moveTo>
                  <a:lnTo>
                    <a:pt x="33693" y="82120"/>
                  </a:lnTo>
                  <a:lnTo>
                    <a:pt x="34255" y="215134"/>
                  </a:lnTo>
                  <a:lnTo>
                    <a:pt x="52455" y="261138"/>
                  </a:lnTo>
                  <a:lnTo>
                    <a:pt x="103771" y="273762"/>
                  </a:lnTo>
                  <a:lnTo>
                    <a:pt x="116740" y="271721"/>
                  </a:lnTo>
                  <a:lnTo>
                    <a:pt x="126594" y="268912"/>
                  </a:lnTo>
                  <a:lnTo>
                    <a:pt x="124961" y="241553"/>
                  </a:lnTo>
                  <a:lnTo>
                    <a:pt x="100966" y="241544"/>
                  </a:lnTo>
                  <a:lnTo>
                    <a:pt x="87511" y="238495"/>
                  </a:lnTo>
                  <a:lnTo>
                    <a:pt x="78647" y="230233"/>
                  </a:lnTo>
                  <a:lnTo>
                    <a:pt x="73772" y="217083"/>
                  </a:lnTo>
                  <a:lnTo>
                    <a:pt x="72282" y="199370"/>
                  </a:lnTo>
                  <a:lnTo>
                    <a:pt x="72282" y="82120"/>
                  </a:lnTo>
                  <a:close/>
                </a:path>
                <a:path w="128904" h="274319">
                  <a:moveTo>
                    <a:pt x="124797" y="238814"/>
                  </a:moveTo>
                  <a:lnTo>
                    <a:pt x="119002" y="240656"/>
                  </a:lnTo>
                  <a:lnTo>
                    <a:pt x="112668" y="241553"/>
                  </a:lnTo>
                  <a:lnTo>
                    <a:pt x="124961" y="241553"/>
                  </a:lnTo>
                  <a:lnTo>
                    <a:pt x="124797" y="238814"/>
                  </a:lnTo>
                  <a:close/>
                </a:path>
                <a:path w="128904" h="274319">
                  <a:moveTo>
                    <a:pt x="128841" y="52111"/>
                  </a:moveTo>
                  <a:lnTo>
                    <a:pt x="0" y="52111"/>
                  </a:lnTo>
                  <a:lnTo>
                    <a:pt x="0" y="82120"/>
                  </a:lnTo>
                  <a:lnTo>
                    <a:pt x="128841" y="82120"/>
                  </a:lnTo>
                  <a:lnTo>
                    <a:pt x="128841" y="52111"/>
                  </a:lnTo>
                  <a:close/>
                </a:path>
                <a:path w="128904" h="274319">
                  <a:moveTo>
                    <a:pt x="72282" y="0"/>
                  </a:moveTo>
                  <a:lnTo>
                    <a:pt x="33693" y="11680"/>
                  </a:lnTo>
                  <a:lnTo>
                    <a:pt x="33693" y="52111"/>
                  </a:lnTo>
                  <a:lnTo>
                    <a:pt x="72282" y="52111"/>
                  </a:lnTo>
                  <a:lnTo>
                    <a:pt x="72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25"/>
            <p:cNvSpPr/>
            <p:nvPr/>
          </p:nvSpPr>
          <p:spPr>
            <a:xfrm>
              <a:off x="13183089" y="2483570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5">
                  <a:moveTo>
                    <a:pt x="56700" y="256789"/>
                  </a:moveTo>
                  <a:lnTo>
                    <a:pt x="43408" y="260658"/>
                  </a:lnTo>
                  <a:lnTo>
                    <a:pt x="34319" y="270552"/>
                  </a:lnTo>
                  <a:lnTo>
                    <a:pt x="30952" y="285037"/>
                  </a:lnTo>
                  <a:lnTo>
                    <a:pt x="31007" y="286974"/>
                  </a:lnTo>
                  <a:lnTo>
                    <a:pt x="34974" y="300267"/>
                  </a:lnTo>
                  <a:lnTo>
                    <a:pt x="44637" y="309464"/>
                  </a:lnTo>
                  <a:lnTo>
                    <a:pt x="59195" y="312861"/>
                  </a:lnTo>
                  <a:lnTo>
                    <a:pt x="72431" y="308461"/>
                  </a:lnTo>
                  <a:lnTo>
                    <a:pt x="80940" y="298234"/>
                  </a:lnTo>
                  <a:lnTo>
                    <a:pt x="83934" y="283567"/>
                  </a:lnTo>
                  <a:lnTo>
                    <a:pt x="80259" y="269603"/>
                  </a:lnTo>
                  <a:lnTo>
                    <a:pt x="70928" y="260217"/>
                  </a:lnTo>
                  <a:lnTo>
                    <a:pt x="56700" y="256789"/>
                  </a:lnTo>
                  <a:close/>
                </a:path>
                <a:path w="139700" h="313055">
                  <a:moveTo>
                    <a:pt x="130528" y="33287"/>
                  </a:moveTo>
                  <a:lnTo>
                    <a:pt x="67100" y="33287"/>
                  </a:lnTo>
                  <a:lnTo>
                    <a:pt x="80897" y="38089"/>
                  </a:lnTo>
                  <a:lnTo>
                    <a:pt x="90784" y="46512"/>
                  </a:lnTo>
                  <a:lnTo>
                    <a:pt x="96729" y="58254"/>
                  </a:lnTo>
                  <a:lnTo>
                    <a:pt x="98699" y="73012"/>
                  </a:lnTo>
                  <a:lnTo>
                    <a:pt x="97411" y="82609"/>
                  </a:lnTo>
                  <a:lnTo>
                    <a:pt x="72681" y="126065"/>
                  </a:lnTo>
                  <a:lnTo>
                    <a:pt x="61115" y="140339"/>
                  </a:lnTo>
                  <a:lnTo>
                    <a:pt x="53189" y="152429"/>
                  </a:lnTo>
                  <a:lnTo>
                    <a:pt x="47089" y="164420"/>
                  </a:lnTo>
                  <a:lnTo>
                    <a:pt x="42742" y="176246"/>
                  </a:lnTo>
                  <a:lnTo>
                    <a:pt x="40075" y="187845"/>
                  </a:lnTo>
                  <a:lnTo>
                    <a:pt x="39015" y="199152"/>
                  </a:lnTo>
                  <a:lnTo>
                    <a:pt x="39488" y="210103"/>
                  </a:lnTo>
                  <a:lnTo>
                    <a:pt x="40386" y="221783"/>
                  </a:lnTo>
                  <a:lnTo>
                    <a:pt x="75876" y="221783"/>
                  </a:lnTo>
                  <a:lnTo>
                    <a:pt x="74810" y="203605"/>
                  </a:lnTo>
                  <a:lnTo>
                    <a:pt x="75753" y="193515"/>
                  </a:lnTo>
                  <a:lnTo>
                    <a:pt x="97635" y="148171"/>
                  </a:lnTo>
                  <a:lnTo>
                    <a:pt x="108893" y="133972"/>
                  </a:lnTo>
                  <a:lnTo>
                    <a:pt x="117197" y="123292"/>
                  </a:lnTo>
                  <a:lnTo>
                    <a:pt x="138138" y="78122"/>
                  </a:lnTo>
                  <a:lnTo>
                    <a:pt x="139167" y="65046"/>
                  </a:lnTo>
                  <a:lnTo>
                    <a:pt x="137920" y="52545"/>
                  </a:lnTo>
                  <a:lnTo>
                    <a:pt x="134419" y="40616"/>
                  </a:lnTo>
                  <a:lnTo>
                    <a:pt x="130528" y="33287"/>
                  </a:lnTo>
                  <a:close/>
                </a:path>
                <a:path w="139700" h="313055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26" y="43079"/>
                  </a:lnTo>
                  <a:lnTo>
                    <a:pt x="24954" y="38601"/>
                  </a:lnTo>
                  <a:lnTo>
                    <a:pt x="36641" y="35337"/>
                  </a:lnTo>
                  <a:lnTo>
                    <a:pt x="50639" y="33496"/>
                  </a:lnTo>
                  <a:lnTo>
                    <a:pt x="67100" y="33287"/>
                  </a:lnTo>
                  <a:lnTo>
                    <a:pt x="130528" y="33287"/>
                  </a:lnTo>
                  <a:lnTo>
                    <a:pt x="128570" y="29598"/>
                  </a:lnTo>
                  <a:lnTo>
                    <a:pt x="120278" y="19830"/>
                  </a:lnTo>
                  <a:lnTo>
                    <a:pt x="109448" y="11647"/>
                  </a:lnTo>
                  <a:lnTo>
                    <a:pt x="95986" y="5390"/>
                  </a:lnTo>
                  <a:lnTo>
                    <a:pt x="79797" y="1394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0" name="Content Placeholder 34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visual encoding</a:t>
            </a:r>
            <a:endParaRPr lang="en-US" dirty="0"/>
          </a:p>
        </p:txBody>
      </p:sp>
      <p:sp>
        <p:nvSpPr>
          <p:cNvPr id="307" name="Content Placeholder 30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05" name="Group 304"/>
          <p:cNvGrpSpPr/>
          <p:nvPr/>
        </p:nvGrpSpPr>
        <p:grpSpPr>
          <a:xfrm>
            <a:off x="3083323" y="1905000"/>
            <a:ext cx="11173617" cy="4632897"/>
            <a:chOff x="3412331" y="2125844"/>
            <a:chExt cx="11173617" cy="4632897"/>
          </a:xfrm>
        </p:grpSpPr>
        <p:grpSp>
          <p:nvGrpSpPr>
            <p:cNvPr id="352" name="Group 351"/>
            <p:cNvGrpSpPr/>
            <p:nvPr/>
          </p:nvGrpSpPr>
          <p:grpSpPr>
            <a:xfrm>
              <a:off x="3412331" y="2125844"/>
              <a:ext cx="11173617" cy="4632897"/>
              <a:chOff x="2490426" y="1338611"/>
              <a:chExt cx="12237720" cy="5337892"/>
            </a:xfrm>
          </p:grpSpPr>
          <p:sp>
            <p:nvSpPr>
              <p:cNvPr id="2" name="object 2"/>
              <p:cNvSpPr/>
              <p:nvPr/>
            </p:nvSpPr>
            <p:spPr>
              <a:xfrm>
                <a:off x="5761831" y="2298700"/>
                <a:ext cx="28067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806700">
                    <a:moveTo>
                      <a:pt x="0" y="0"/>
                    </a:moveTo>
                    <a:lnTo>
                      <a:pt x="2806699" y="0"/>
                    </a:lnTo>
                  </a:path>
                </a:pathLst>
              </a:custGeom>
              <a:ln w="6350">
                <a:solidFill>
                  <a:srgbClr val="12977B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" name="object 4"/>
              <p:cNvSpPr txBox="1"/>
              <p:nvPr/>
            </p:nvSpPr>
            <p:spPr>
              <a:xfrm>
                <a:off x="3742648" y="1999366"/>
                <a:ext cx="931507" cy="28368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b="1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En</a:t>
                </a:r>
                <a:r>
                  <a:rPr sz="1600" b="1" spc="-1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c</a:t>
                </a:r>
                <a:r>
                  <a:rPr sz="1600" b="1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ode</a:t>
                </a:r>
                <a:endParaRPr sz="1600" dirty="0">
                  <a:latin typeface="Myriad Pro Light"/>
                  <a:cs typeface="Myriad Pro Light"/>
                </a:endParaRPr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2503503" y="2296692"/>
                <a:ext cx="32550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255010">
                    <a:moveTo>
                      <a:pt x="0" y="0"/>
                    </a:moveTo>
                    <a:lnTo>
                      <a:pt x="3254632" y="0"/>
                    </a:lnTo>
                  </a:path>
                </a:pathLst>
              </a:custGeom>
              <a:ln w="15929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 txBox="1"/>
              <p:nvPr/>
            </p:nvSpPr>
            <p:spPr>
              <a:xfrm>
                <a:off x="2809806" y="2488354"/>
                <a:ext cx="852805" cy="28368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b="1" spc="-10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A</a:t>
                </a:r>
                <a:r>
                  <a:rPr sz="1600" b="1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r</a:t>
                </a:r>
                <a:r>
                  <a:rPr sz="1600" b="1" spc="-1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r</a:t>
                </a:r>
                <a:r>
                  <a:rPr sz="1600" b="1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ange</a:t>
                </a:r>
                <a:endParaRPr sz="1600" dirty="0">
                  <a:latin typeface="Myriad Pro Light"/>
                  <a:cs typeface="Myriad Pro Light"/>
                </a:endParaRPr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2824577" y="2837525"/>
                <a:ext cx="127635" cy="102235"/>
              </a:xfrm>
              <a:custGeom>
                <a:avLst/>
                <a:gdLst/>
                <a:ahLst/>
                <a:cxnLst/>
                <a:rect l="l" t="t" r="r" b="b"/>
                <a:pathLst>
                  <a:path w="127634" h="102235">
                    <a:moveTo>
                      <a:pt x="78632" y="0"/>
                    </a:moveTo>
                    <a:lnTo>
                      <a:pt x="43388" y="0"/>
                    </a:lnTo>
                    <a:lnTo>
                      <a:pt x="80505" y="37942"/>
                    </a:lnTo>
                    <a:lnTo>
                      <a:pt x="0" y="37942"/>
                    </a:lnTo>
                    <a:lnTo>
                      <a:pt x="0" y="64141"/>
                    </a:lnTo>
                    <a:lnTo>
                      <a:pt x="80505" y="64141"/>
                    </a:lnTo>
                    <a:lnTo>
                      <a:pt x="43388" y="101941"/>
                    </a:lnTo>
                    <a:lnTo>
                      <a:pt x="78632" y="101941"/>
                    </a:lnTo>
                    <a:lnTo>
                      <a:pt x="127090" y="51276"/>
                    </a:lnTo>
                    <a:lnTo>
                      <a:pt x="127090" y="50848"/>
                    </a:lnTo>
                    <a:lnTo>
                      <a:pt x="78632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 txBox="1"/>
              <p:nvPr/>
            </p:nvSpPr>
            <p:spPr>
              <a:xfrm>
                <a:off x="4368016" y="2794594"/>
                <a:ext cx="1000664" cy="28310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spc="5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S</a:t>
                </a:r>
                <a:r>
                  <a:rPr sz="16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epa</a:t>
                </a:r>
                <a:r>
                  <a:rPr sz="1600" spc="-1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r</a:t>
                </a:r>
                <a:r>
                  <a:rPr sz="1600" spc="-5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a</a:t>
                </a:r>
                <a:r>
                  <a:rPr sz="1600" spc="-1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t</a:t>
                </a:r>
                <a:r>
                  <a:rPr sz="16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e</a:t>
                </a:r>
                <a:endParaRPr sz="1600" dirty="0">
                  <a:latin typeface="Myriad Pro"/>
                  <a:cs typeface="Myriad Pro"/>
                </a:endParaRPr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4193878" y="2837525"/>
                <a:ext cx="127635" cy="102235"/>
              </a:xfrm>
              <a:custGeom>
                <a:avLst/>
                <a:gdLst/>
                <a:ahLst/>
                <a:cxnLst/>
                <a:rect l="l" t="t" r="r" b="b"/>
                <a:pathLst>
                  <a:path w="127635" h="102235">
                    <a:moveTo>
                      <a:pt x="78652" y="0"/>
                    </a:moveTo>
                    <a:lnTo>
                      <a:pt x="43388" y="0"/>
                    </a:lnTo>
                    <a:lnTo>
                      <a:pt x="80505" y="37942"/>
                    </a:lnTo>
                    <a:lnTo>
                      <a:pt x="0" y="37942"/>
                    </a:lnTo>
                    <a:lnTo>
                      <a:pt x="0" y="64141"/>
                    </a:lnTo>
                    <a:lnTo>
                      <a:pt x="80505" y="64141"/>
                    </a:lnTo>
                    <a:lnTo>
                      <a:pt x="43388" y="101941"/>
                    </a:lnTo>
                    <a:lnTo>
                      <a:pt x="78652" y="101941"/>
                    </a:lnTo>
                    <a:lnTo>
                      <a:pt x="127110" y="51276"/>
                    </a:lnTo>
                    <a:lnTo>
                      <a:pt x="127110" y="50807"/>
                    </a:lnTo>
                    <a:lnTo>
                      <a:pt x="78652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 txBox="1"/>
              <p:nvPr/>
            </p:nvSpPr>
            <p:spPr>
              <a:xfrm>
                <a:off x="2999649" y="3697659"/>
                <a:ext cx="703162" cy="28368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O</a:t>
                </a:r>
                <a:r>
                  <a:rPr sz="1600" spc="-2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r</a:t>
                </a:r>
                <a:r>
                  <a:rPr sz="16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der</a:t>
                </a:r>
                <a:endParaRPr sz="1600" dirty="0">
                  <a:latin typeface="Myriad Pro"/>
                  <a:cs typeface="Myriad Pro"/>
                </a:endParaRPr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2825511" y="3744234"/>
                <a:ext cx="127635" cy="102235"/>
              </a:xfrm>
              <a:custGeom>
                <a:avLst/>
                <a:gdLst/>
                <a:ahLst/>
                <a:cxnLst/>
                <a:rect l="l" t="t" r="r" b="b"/>
                <a:pathLst>
                  <a:path w="127634" h="102235">
                    <a:moveTo>
                      <a:pt x="78652" y="0"/>
                    </a:moveTo>
                    <a:lnTo>
                      <a:pt x="43388" y="0"/>
                    </a:lnTo>
                    <a:lnTo>
                      <a:pt x="80505" y="37943"/>
                    </a:lnTo>
                    <a:lnTo>
                      <a:pt x="0" y="37943"/>
                    </a:lnTo>
                    <a:lnTo>
                      <a:pt x="0" y="64142"/>
                    </a:lnTo>
                    <a:lnTo>
                      <a:pt x="80505" y="64142"/>
                    </a:lnTo>
                    <a:lnTo>
                      <a:pt x="43388" y="101942"/>
                    </a:lnTo>
                    <a:lnTo>
                      <a:pt x="78652" y="101942"/>
                    </a:lnTo>
                    <a:lnTo>
                      <a:pt x="127110" y="51277"/>
                    </a:lnTo>
                    <a:lnTo>
                      <a:pt x="127110" y="50829"/>
                    </a:lnTo>
                    <a:lnTo>
                      <a:pt x="78652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 txBox="1"/>
              <p:nvPr/>
            </p:nvSpPr>
            <p:spPr>
              <a:xfrm>
                <a:off x="4389566" y="3697680"/>
                <a:ext cx="629108" cy="28368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spc="-5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A</a:t>
                </a:r>
                <a:r>
                  <a:rPr sz="16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li</a:t>
                </a:r>
                <a:r>
                  <a:rPr sz="1600" spc="-1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g</a:t>
                </a:r>
                <a:r>
                  <a:rPr sz="16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n</a:t>
                </a:r>
                <a:endParaRPr sz="1600" dirty="0">
                  <a:latin typeface="Myriad Pro"/>
                  <a:cs typeface="Myriad Pro"/>
                </a:endParaRPr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4215431" y="3744234"/>
                <a:ext cx="127635" cy="102235"/>
              </a:xfrm>
              <a:custGeom>
                <a:avLst/>
                <a:gdLst/>
                <a:ahLst/>
                <a:cxnLst/>
                <a:rect l="l" t="t" r="r" b="b"/>
                <a:pathLst>
                  <a:path w="127635" h="102235">
                    <a:moveTo>
                      <a:pt x="78652" y="0"/>
                    </a:moveTo>
                    <a:lnTo>
                      <a:pt x="43388" y="0"/>
                    </a:lnTo>
                    <a:lnTo>
                      <a:pt x="80505" y="37943"/>
                    </a:lnTo>
                    <a:lnTo>
                      <a:pt x="0" y="37943"/>
                    </a:lnTo>
                    <a:lnTo>
                      <a:pt x="0" y="64142"/>
                    </a:lnTo>
                    <a:lnTo>
                      <a:pt x="80505" y="64142"/>
                    </a:lnTo>
                    <a:lnTo>
                      <a:pt x="43388" y="101942"/>
                    </a:lnTo>
                    <a:lnTo>
                      <a:pt x="78652" y="101942"/>
                    </a:lnTo>
                    <a:lnTo>
                      <a:pt x="127110" y="51277"/>
                    </a:lnTo>
                    <a:lnTo>
                      <a:pt x="127110" y="50829"/>
                    </a:lnTo>
                    <a:lnTo>
                      <a:pt x="78652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 txBox="1"/>
              <p:nvPr/>
            </p:nvSpPr>
            <p:spPr>
              <a:xfrm>
                <a:off x="2999648" y="4639113"/>
                <a:ext cx="623158" cy="28368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spc="-1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U</a:t>
                </a:r>
                <a:r>
                  <a:rPr sz="16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se</a:t>
                </a:r>
                <a:endParaRPr sz="1600" dirty="0">
                  <a:latin typeface="Myriad Pro"/>
                  <a:cs typeface="Myriad Pro"/>
                </a:endParaRPr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2825511" y="4676330"/>
                <a:ext cx="127635" cy="102235"/>
              </a:xfrm>
              <a:custGeom>
                <a:avLst/>
                <a:gdLst/>
                <a:ahLst/>
                <a:cxnLst/>
                <a:rect l="l" t="t" r="r" b="b"/>
                <a:pathLst>
                  <a:path w="127634" h="102235">
                    <a:moveTo>
                      <a:pt x="78652" y="0"/>
                    </a:moveTo>
                    <a:lnTo>
                      <a:pt x="43388" y="0"/>
                    </a:lnTo>
                    <a:lnTo>
                      <a:pt x="80505" y="37942"/>
                    </a:lnTo>
                    <a:lnTo>
                      <a:pt x="0" y="37942"/>
                    </a:lnTo>
                    <a:lnTo>
                      <a:pt x="0" y="64141"/>
                    </a:lnTo>
                    <a:lnTo>
                      <a:pt x="80505" y="64141"/>
                    </a:lnTo>
                    <a:lnTo>
                      <a:pt x="43388" y="101941"/>
                    </a:lnTo>
                    <a:lnTo>
                      <a:pt x="78652" y="101941"/>
                    </a:lnTo>
                    <a:lnTo>
                      <a:pt x="127110" y="51276"/>
                    </a:lnTo>
                    <a:lnTo>
                      <a:pt x="127110" y="50807"/>
                    </a:lnTo>
                    <a:lnTo>
                      <a:pt x="78652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3062235" y="3297161"/>
                <a:ext cx="3987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98780">
                    <a:moveTo>
                      <a:pt x="0" y="0"/>
                    </a:moveTo>
                    <a:lnTo>
                      <a:pt x="398230" y="0"/>
                    </a:lnTo>
                  </a:path>
                </a:pathLst>
              </a:custGeom>
              <a:ln w="12233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3041825" y="3281626"/>
                <a:ext cx="3111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31115" h="31114">
                    <a:moveTo>
                      <a:pt x="24066" y="0"/>
                    </a:moveTo>
                    <a:lnTo>
                      <a:pt x="6922" y="0"/>
                    </a:lnTo>
                    <a:lnTo>
                      <a:pt x="0" y="6972"/>
                    </a:lnTo>
                    <a:lnTo>
                      <a:pt x="0" y="24099"/>
                    </a:lnTo>
                    <a:lnTo>
                      <a:pt x="6922" y="31071"/>
                    </a:lnTo>
                    <a:lnTo>
                      <a:pt x="24066" y="31071"/>
                    </a:lnTo>
                    <a:lnTo>
                      <a:pt x="31008" y="24099"/>
                    </a:lnTo>
                    <a:lnTo>
                      <a:pt x="31008" y="697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3266817" y="3253676"/>
                <a:ext cx="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h="87629">
                    <a:moveTo>
                      <a:pt x="0" y="0"/>
                    </a:moveTo>
                    <a:lnTo>
                      <a:pt x="0" y="87017"/>
                    </a:lnTo>
                  </a:path>
                </a:pathLst>
              </a:custGeom>
              <a:ln w="16173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4372535" y="3501518"/>
                <a:ext cx="7296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29614">
                    <a:moveTo>
                      <a:pt x="0" y="0"/>
                    </a:moveTo>
                    <a:lnTo>
                      <a:pt x="729148" y="0"/>
                    </a:lnTo>
                  </a:path>
                </a:pathLst>
              </a:custGeom>
              <a:ln w="13054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4378459" y="3145801"/>
                <a:ext cx="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h="361950">
                    <a:moveTo>
                      <a:pt x="0" y="0"/>
                    </a:moveTo>
                    <a:lnTo>
                      <a:pt x="0" y="361609"/>
                    </a:lnTo>
                  </a:path>
                </a:pathLst>
              </a:custGeom>
              <a:ln w="13119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4449171" y="3207007"/>
                <a:ext cx="527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2705">
                    <a:moveTo>
                      <a:pt x="0" y="0"/>
                    </a:moveTo>
                    <a:lnTo>
                      <a:pt x="52510" y="0"/>
                    </a:lnTo>
                  </a:path>
                </a:pathLst>
              </a:custGeom>
              <a:ln w="53831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4535927" y="3233288"/>
                <a:ext cx="94615" cy="94615"/>
              </a:xfrm>
              <a:custGeom>
                <a:avLst/>
                <a:gdLst/>
                <a:ahLst/>
                <a:cxnLst/>
                <a:rect l="l" t="t" r="r" b="b"/>
                <a:pathLst>
                  <a:path w="94614" h="94614">
                    <a:moveTo>
                      <a:pt x="94249" y="94378"/>
                    </a:moveTo>
                    <a:lnTo>
                      <a:pt x="0" y="94378"/>
                    </a:lnTo>
                    <a:lnTo>
                      <a:pt x="0" y="0"/>
                    </a:lnTo>
                    <a:lnTo>
                      <a:pt x="94249" y="0"/>
                    </a:lnTo>
                    <a:lnTo>
                      <a:pt x="94249" y="94378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4680547" y="3160522"/>
                <a:ext cx="132080" cy="132080"/>
              </a:xfrm>
              <a:custGeom>
                <a:avLst/>
                <a:gdLst/>
                <a:ahLst/>
                <a:cxnLst/>
                <a:rect l="l" t="t" r="r" b="b"/>
                <a:pathLst>
                  <a:path w="132080" h="132079">
                    <a:moveTo>
                      <a:pt x="131711" y="131893"/>
                    </a:moveTo>
                    <a:lnTo>
                      <a:pt x="0" y="131893"/>
                    </a:lnTo>
                    <a:lnTo>
                      <a:pt x="0" y="0"/>
                    </a:lnTo>
                    <a:lnTo>
                      <a:pt x="131711" y="0"/>
                    </a:lnTo>
                    <a:lnTo>
                      <a:pt x="131711" y="131893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924060" y="3158014"/>
                <a:ext cx="94615" cy="94615"/>
              </a:xfrm>
              <a:custGeom>
                <a:avLst/>
                <a:gdLst/>
                <a:ahLst/>
                <a:cxnLst/>
                <a:rect l="l" t="t" r="r" b="b"/>
                <a:pathLst>
                  <a:path w="94614" h="94614">
                    <a:moveTo>
                      <a:pt x="94207" y="94378"/>
                    </a:moveTo>
                    <a:lnTo>
                      <a:pt x="0" y="94378"/>
                    </a:lnTo>
                    <a:lnTo>
                      <a:pt x="0" y="0"/>
                    </a:lnTo>
                    <a:lnTo>
                      <a:pt x="94207" y="0"/>
                    </a:lnTo>
                    <a:lnTo>
                      <a:pt x="94207" y="94378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851046" y="3326587"/>
                <a:ext cx="94615" cy="94615"/>
              </a:xfrm>
              <a:custGeom>
                <a:avLst/>
                <a:gdLst/>
                <a:ahLst/>
                <a:cxnLst/>
                <a:rect l="l" t="t" r="r" b="b"/>
                <a:pathLst>
                  <a:path w="94614" h="94614">
                    <a:moveTo>
                      <a:pt x="94208" y="94378"/>
                    </a:moveTo>
                    <a:lnTo>
                      <a:pt x="0" y="94378"/>
                    </a:lnTo>
                    <a:lnTo>
                      <a:pt x="0" y="0"/>
                    </a:lnTo>
                    <a:lnTo>
                      <a:pt x="94208" y="0"/>
                    </a:lnTo>
                    <a:lnTo>
                      <a:pt x="94208" y="94378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428323" y="3373786"/>
                <a:ext cx="94615" cy="94615"/>
              </a:xfrm>
              <a:custGeom>
                <a:avLst/>
                <a:gdLst/>
                <a:ahLst/>
                <a:cxnLst/>
                <a:rect l="l" t="t" r="r" b="b"/>
                <a:pathLst>
                  <a:path w="94614" h="94614">
                    <a:moveTo>
                      <a:pt x="94227" y="94377"/>
                    </a:moveTo>
                    <a:lnTo>
                      <a:pt x="0" y="94377"/>
                    </a:lnTo>
                    <a:lnTo>
                      <a:pt x="0" y="0"/>
                    </a:lnTo>
                    <a:lnTo>
                      <a:pt x="94227" y="0"/>
                    </a:lnTo>
                    <a:lnTo>
                      <a:pt x="94227" y="94377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4665889" y="3350360"/>
                <a:ext cx="94615" cy="94615"/>
              </a:xfrm>
              <a:custGeom>
                <a:avLst/>
                <a:gdLst/>
                <a:ahLst/>
                <a:cxnLst/>
                <a:rect l="l" t="t" r="r" b="b"/>
                <a:pathLst>
                  <a:path w="94614" h="94614">
                    <a:moveTo>
                      <a:pt x="94227" y="94336"/>
                    </a:moveTo>
                    <a:lnTo>
                      <a:pt x="0" y="94336"/>
                    </a:lnTo>
                    <a:lnTo>
                      <a:pt x="0" y="0"/>
                    </a:lnTo>
                    <a:lnTo>
                      <a:pt x="94227" y="0"/>
                    </a:lnTo>
                    <a:lnTo>
                      <a:pt x="94227" y="94336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3027807" y="4388386"/>
                <a:ext cx="675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675005">
                    <a:moveTo>
                      <a:pt x="0" y="0"/>
                    </a:moveTo>
                    <a:lnTo>
                      <a:pt x="674480" y="0"/>
                    </a:lnTo>
                  </a:path>
                </a:pathLst>
              </a:custGeom>
              <a:ln w="12178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3033293" y="4059307"/>
                <a:ext cx="0" cy="334645"/>
              </a:xfrm>
              <a:custGeom>
                <a:avLst/>
                <a:gdLst/>
                <a:ahLst/>
                <a:cxnLst/>
                <a:rect l="l" t="t" r="r" b="b"/>
                <a:pathLst>
                  <a:path h="334645">
                    <a:moveTo>
                      <a:pt x="0" y="0"/>
                    </a:moveTo>
                    <a:lnTo>
                      <a:pt x="0" y="334534"/>
                    </a:lnTo>
                  </a:path>
                </a:pathLst>
              </a:custGeom>
              <a:ln w="12244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3074412" y="4265210"/>
                <a:ext cx="48895" cy="4889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48895">
                    <a:moveTo>
                      <a:pt x="0" y="24312"/>
                    </a:moveTo>
                    <a:lnTo>
                      <a:pt x="48559" y="24312"/>
                    </a:lnTo>
                  </a:path>
                </a:pathLst>
              </a:custGeom>
              <a:ln w="49895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3554123" y="4133929"/>
                <a:ext cx="121920" cy="122555"/>
              </a:xfrm>
              <a:custGeom>
                <a:avLst/>
                <a:gdLst/>
                <a:ahLst/>
                <a:cxnLst/>
                <a:rect l="l" t="t" r="r" b="b"/>
                <a:pathLst>
                  <a:path w="121919" h="122554">
                    <a:moveTo>
                      <a:pt x="121837" y="122003"/>
                    </a:moveTo>
                    <a:lnTo>
                      <a:pt x="0" y="122003"/>
                    </a:lnTo>
                    <a:lnTo>
                      <a:pt x="0" y="0"/>
                    </a:lnTo>
                    <a:lnTo>
                      <a:pt x="121837" y="0"/>
                    </a:lnTo>
                    <a:lnTo>
                      <a:pt x="121837" y="122003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3290069" y="4202269"/>
                <a:ext cx="8763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87630" h="87629">
                    <a:moveTo>
                      <a:pt x="87163" y="87242"/>
                    </a:moveTo>
                    <a:lnTo>
                      <a:pt x="0" y="87242"/>
                    </a:lnTo>
                    <a:lnTo>
                      <a:pt x="0" y="0"/>
                    </a:lnTo>
                    <a:lnTo>
                      <a:pt x="87163" y="0"/>
                    </a:lnTo>
                    <a:lnTo>
                      <a:pt x="87163" y="87242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3158011" y="4226553"/>
                <a:ext cx="8763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87630" h="87629">
                    <a:moveTo>
                      <a:pt x="87163" y="87282"/>
                    </a:moveTo>
                    <a:lnTo>
                      <a:pt x="0" y="87282"/>
                    </a:lnTo>
                    <a:lnTo>
                      <a:pt x="0" y="0"/>
                    </a:lnTo>
                    <a:lnTo>
                      <a:pt x="87163" y="0"/>
                    </a:lnTo>
                    <a:lnTo>
                      <a:pt x="87163" y="87282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3422066" y="4157578"/>
                <a:ext cx="8763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87630" h="87629">
                    <a:moveTo>
                      <a:pt x="87162" y="87283"/>
                    </a:moveTo>
                    <a:lnTo>
                      <a:pt x="0" y="87283"/>
                    </a:lnTo>
                    <a:lnTo>
                      <a:pt x="0" y="0"/>
                    </a:lnTo>
                    <a:lnTo>
                      <a:pt x="87162" y="0"/>
                    </a:lnTo>
                    <a:lnTo>
                      <a:pt x="87162" y="87283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4403747" y="4397938"/>
                <a:ext cx="7296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29614">
                    <a:moveTo>
                      <a:pt x="0" y="0"/>
                    </a:moveTo>
                    <a:lnTo>
                      <a:pt x="729129" y="0"/>
                    </a:lnTo>
                  </a:path>
                </a:pathLst>
              </a:custGeom>
              <a:ln w="13054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4409691" y="4042220"/>
                <a:ext cx="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h="361950">
                    <a:moveTo>
                      <a:pt x="0" y="0"/>
                    </a:moveTo>
                    <a:lnTo>
                      <a:pt x="0" y="361609"/>
                    </a:lnTo>
                  </a:path>
                </a:pathLst>
              </a:custGeom>
              <a:ln w="13120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4441068" y="4371657"/>
                <a:ext cx="527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2705">
                    <a:moveTo>
                      <a:pt x="0" y="0"/>
                    </a:moveTo>
                    <a:lnTo>
                      <a:pt x="52489" y="0"/>
                    </a:lnTo>
                  </a:path>
                </a:pathLst>
              </a:custGeom>
              <a:ln w="53831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4959627" y="4266005"/>
                <a:ext cx="132080" cy="132080"/>
              </a:xfrm>
              <a:custGeom>
                <a:avLst/>
                <a:gdLst/>
                <a:ahLst/>
                <a:cxnLst/>
                <a:rect l="l" t="t" r="r" b="b"/>
                <a:pathLst>
                  <a:path w="132080" h="132079">
                    <a:moveTo>
                      <a:pt x="131712" y="131933"/>
                    </a:moveTo>
                    <a:lnTo>
                      <a:pt x="0" y="131933"/>
                    </a:lnTo>
                    <a:lnTo>
                      <a:pt x="0" y="0"/>
                    </a:lnTo>
                    <a:lnTo>
                      <a:pt x="131712" y="0"/>
                    </a:lnTo>
                    <a:lnTo>
                      <a:pt x="131712" y="131933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4674155" y="4303601"/>
                <a:ext cx="94615" cy="94615"/>
              </a:xfrm>
              <a:custGeom>
                <a:avLst/>
                <a:gdLst/>
                <a:ahLst/>
                <a:cxnLst/>
                <a:rect l="l" t="t" r="r" b="b"/>
                <a:pathLst>
                  <a:path w="94614" h="94614">
                    <a:moveTo>
                      <a:pt x="94227" y="94338"/>
                    </a:moveTo>
                    <a:lnTo>
                      <a:pt x="0" y="94338"/>
                    </a:lnTo>
                    <a:lnTo>
                      <a:pt x="0" y="0"/>
                    </a:lnTo>
                    <a:lnTo>
                      <a:pt x="94227" y="0"/>
                    </a:lnTo>
                    <a:lnTo>
                      <a:pt x="94227" y="94338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4531407" y="4303601"/>
                <a:ext cx="94615" cy="94615"/>
              </a:xfrm>
              <a:custGeom>
                <a:avLst/>
                <a:gdLst/>
                <a:ahLst/>
                <a:cxnLst/>
                <a:rect l="l" t="t" r="r" b="b"/>
                <a:pathLst>
                  <a:path w="94614" h="94614">
                    <a:moveTo>
                      <a:pt x="94249" y="94338"/>
                    </a:moveTo>
                    <a:lnTo>
                      <a:pt x="0" y="94338"/>
                    </a:lnTo>
                    <a:lnTo>
                      <a:pt x="0" y="0"/>
                    </a:lnTo>
                    <a:lnTo>
                      <a:pt x="94249" y="0"/>
                    </a:lnTo>
                    <a:lnTo>
                      <a:pt x="94249" y="94338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4816922" y="4303601"/>
                <a:ext cx="94615" cy="94615"/>
              </a:xfrm>
              <a:custGeom>
                <a:avLst/>
                <a:gdLst/>
                <a:ahLst/>
                <a:cxnLst/>
                <a:rect l="l" t="t" r="r" b="b"/>
                <a:pathLst>
                  <a:path w="94614" h="94614">
                    <a:moveTo>
                      <a:pt x="94208" y="94338"/>
                    </a:moveTo>
                    <a:lnTo>
                      <a:pt x="0" y="94338"/>
                    </a:lnTo>
                    <a:lnTo>
                      <a:pt x="0" y="0"/>
                    </a:lnTo>
                    <a:lnTo>
                      <a:pt x="94208" y="0"/>
                    </a:lnTo>
                    <a:lnTo>
                      <a:pt x="94208" y="94338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3674103" y="4355808"/>
                <a:ext cx="56515" cy="6540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65404">
                    <a:moveTo>
                      <a:pt x="0" y="0"/>
                    </a:moveTo>
                    <a:lnTo>
                      <a:pt x="0" y="65100"/>
                    </a:lnTo>
                    <a:lnTo>
                      <a:pt x="56338" y="325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3452761" y="3275260"/>
                <a:ext cx="381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44450">
                    <a:moveTo>
                      <a:pt x="0" y="0"/>
                    </a:moveTo>
                    <a:lnTo>
                      <a:pt x="0" y="43835"/>
                    </a:lnTo>
                    <a:lnTo>
                      <a:pt x="37932" y="218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3455148" y="3269128"/>
                <a:ext cx="48895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56514">
                    <a:moveTo>
                      <a:pt x="0" y="0"/>
                    </a:moveTo>
                    <a:lnTo>
                      <a:pt x="0" y="56067"/>
                    </a:lnTo>
                    <a:lnTo>
                      <a:pt x="48498" y="280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3040054" y="4889844"/>
                <a:ext cx="698898" cy="48638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2529650" y="2496756"/>
                <a:ext cx="186690" cy="187325"/>
              </a:xfrm>
              <a:custGeom>
                <a:avLst/>
                <a:gdLst/>
                <a:ahLst/>
                <a:cxnLst/>
                <a:rect l="l" t="t" r="r" b="b"/>
                <a:pathLst>
                  <a:path w="186690" h="187325">
                    <a:moveTo>
                      <a:pt x="101822" y="0"/>
                    </a:moveTo>
                    <a:lnTo>
                      <a:pt x="84842" y="0"/>
                    </a:lnTo>
                    <a:lnTo>
                      <a:pt x="76718" y="1121"/>
                    </a:lnTo>
                    <a:lnTo>
                      <a:pt x="39580" y="16882"/>
                    </a:lnTo>
                    <a:lnTo>
                      <a:pt x="27588" y="27443"/>
                    </a:lnTo>
                    <a:lnTo>
                      <a:pt x="21846" y="33091"/>
                    </a:lnTo>
                    <a:lnTo>
                      <a:pt x="1119" y="76497"/>
                    </a:lnTo>
                    <a:lnTo>
                      <a:pt x="0" y="84734"/>
                    </a:lnTo>
                    <a:lnTo>
                      <a:pt x="0" y="101819"/>
                    </a:lnTo>
                    <a:lnTo>
                      <a:pt x="16980" y="147102"/>
                    </a:lnTo>
                    <a:lnTo>
                      <a:pt x="53486" y="178032"/>
                    </a:lnTo>
                    <a:lnTo>
                      <a:pt x="84842" y="186921"/>
                    </a:lnTo>
                    <a:lnTo>
                      <a:pt x="101822" y="186921"/>
                    </a:lnTo>
                    <a:lnTo>
                      <a:pt x="110048" y="185759"/>
                    </a:lnTo>
                    <a:lnTo>
                      <a:pt x="125868" y="181232"/>
                    </a:lnTo>
                    <a:lnTo>
                      <a:pt x="132599" y="178318"/>
                    </a:lnTo>
                    <a:lnTo>
                      <a:pt x="85839" y="178318"/>
                    </a:lnTo>
                    <a:lnTo>
                      <a:pt x="78408" y="177278"/>
                    </a:lnTo>
                    <a:lnTo>
                      <a:pt x="38969" y="158479"/>
                    </a:lnTo>
                    <a:lnTo>
                      <a:pt x="33757" y="153280"/>
                    </a:lnTo>
                    <a:lnTo>
                      <a:pt x="28525" y="148142"/>
                    </a:lnTo>
                    <a:lnTo>
                      <a:pt x="9711" y="108629"/>
                    </a:lnTo>
                    <a:lnTo>
                      <a:pt x="8653" y="85733"/>
                    </a:lnTo>
                    <a:lnTo>
                      <a:pt x="9711" y="78251"/>
                    </a:lnTo>
                    <a:lnTo>
                      <a:pt x="28504" y="38901"/>
                    </a:lnTo>
                    <a:lnTo>
                      <a:pt x="63931" y="13864"/>
                    </a:lnTo>
                    <a:lnTo>
                      <a:pt x="85778" y="8848"/>
                    </a:lnTo>
                    <a:lnTo>
                      <a:pt x="133259" y="8848"/>
                    </a:lnTo>
                    <a:lnTo>
                      <a:pt x="125868" y="5647"/>
                    </a:lnTo>
                    <a:lnTo>
                      <a:pt x="110048" y="1162"/>
                    </a:lnTo>
                    <a:lnTo>
                      <a:pt x="101822" y="0"/>
                    </a:lnTo>
                    <a:close/>
                  </a:path>
                  <a:path w="186690" h="187325">
                    <a:moveTo>
                      <a:pt x="133259" y="8848"/>
                    </a:moveTo>
                    <a:lnTo>
                      <a:pt x="101211" y="8848"/>
                    </a:lnTo>
                    <a:lnTo>
                      <a:pt x="108684" y="9827"/>
                    </a:lnTo>
                    <a:lnTo>
                      <a:pt x="123038" y="13864"/>
                    </a:lnTo>
                    <a:lnTo>
                      <a:pt x="158343" y="38779"/>
                    </a:lnTo>
                    <a:lnTo>
                      <a:pt x="177054" y="78251"/>
                    </a:lnTo>
                    <a:lnTo>
                      <a:pt x="178011" y="96672"/>
                    </a:lnTo>
                    <a:lnTo>
                      <a:pt x="176788" y="107375"/>
                    </a:lnTo>
                    <a:lnTo>
                      <a:pt x="160697" y="144546"/>
                    </a:lnTo>
                    <a:lnTo>
                      <a:pt x="118762" y="174440"/>
                    </a:lnTo>
                    <a:lnTo>
                      <a:pt x="93495" y="178318"/>
                    </a:lnTo>
                    <a:lnTo>
                      <a:pt x="132599" y="178318"/>
                    </a:lnTo>
                    <a:lnTo>
                      <a:pt x="164736" y="153545"/>
                    </a:lnTo>
                    <a:lnTo>
                      <a:pt x="173674" y="140293"/>
                    </a:lnTo>
                    <a:lnTo>
                      <a:pt x="177787" y="133361"/>
                    </a:lnTo>
                    <a:lnTo>
                      <a:pt x="180987" y="125837"/>
                    </a:lnTo>
                    <a:lnTo>
                      <a:pt x="183267" y="117906"/>
                    </a:lnTo>
                    <a:lnTo>
                      <a:pt x="185483" y="110016"/>
                    </a:lnTo>
                    <a:lnTo>
                      <a:pt x="186624" y="101819"/>
                    </a:lnTo>
                    <a:lnTo>
                      <a:pt x="186612" y="84734"/>
                    </a:lnTo>
                    <a:lnTo>
                      <a:pt x="173556" y="46343"/>
                    </a:lnTo>
                    <a:lnTo>
                      <a:pt x="169643" y="39615"/>
                    </a:lnTo>
                    <a:lnTo>
                      <a:pt x="164736" y="33334"/>
                    </a:lnTo>
                    <a:lnTo>
                      <a:pt x="159117" y="27605"/>
                    </a:lnTo>
                    <a:lnTo>
                      <a:pt x="153416" y="21897"/>
                    </a:lnTo>
                    <a:lnTo>
                      <a:pt x="147145" y="17004"/>
                    </a:lnTo>
                    <a:lnTo>
                      <a:pt x="133259" y="8848"/>
                    </a:lnTo>
                    <a:close/>
                  </a:path>
                  <a:path w="186690" h="187325">
                    <a:moveTo>
                      <a:pt x="106974" y="52092"/>
                    </a:moveTo>
                    <a:lnTo>
                      <a:pt x="78245" y="52092"/>
                    </a:lnTo>
                    <a:lnTo>
                      <a:pt x="108480" y="82980"/>
                    </a:lnTo>
                    <a:lnTo>
                      <a:pt x="42940" y="82980"/>
                    </a:lnTo>
                    <a:lnTo>
                      <a:pt x="42940" y="104287"/>
                    </a:lnTo>
                    <a:lnTo>
                      <a:pt x="108480" y="104287"/>
                    </a:lnTo>
                    <a:lnTo>
                      <a:pt x="78245" y="135073"/>
                    </a:lnTo>
                    <a:lnTo>
                      <a:pt x="106974" y="135073"/>
                    </a:lnTo>
                    <a:lnTo>
                      <a:pt x="146432" y="93827"/>
                    </a:lnTo>
                    <a:lnTo>
                      <a:pt x="146432" y="93460"/>
                    </a:lnTo>
                    <a:lnTo>
                      <a:pt x="106974" y="52092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5857544" y="3403746"/>
                <a:ext cx="128270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128270" h="102870">
                    <a:moveTo>
                      <a:pt x="79170" y="0"/>
                    </a:moveTo>
                    <a:lnTo>
                      <a:pt x="43674" y="0"/>
                    </a:lnTo>
                    <a:lnTo>
                      <a:pt x="81036" y="38213"/>
                    </a:lnTo>
                    <a:lnTo>
                      <a:pt x="0" y="38213"/>
                    </a:lnTo>
                    <a:lnTo>
                      <a:pt x="0" y="64564"/>
                    </a:lnTo>
                    <a:lnTo>
                      <a:pt x="81036" y="64564"/>
                    </a:lnTo>
                    <a:lnTo>
                      <a:pt x="43674" y="102614"/>
                    </a:lnTo>
                    <a:lnTo>
                      <a:pt x="79170" y="102614"/>
                    </a:lnTo>
                    <a:lnTo>
                      <a:pt x="127948" y="51615"/>
                    </a:lnTo>
                    <a:lnTo>
                      <a:pt x="127948" y="51163"/>
                    </a:lnTo>
                    <a:lnTo>
                      <a:pt x="79170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5829613" y="5872612"/>
                <a:ext cx="128270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128270" h="102870">
                    <a:moveTo>
                      <a:pt x="79171" y="0"/>
                    </a:moveTo>
                    <a:lnTo>
                      <a:pt x="43674" y="0"/>
                    </a:lnTo>
                    <a:lnTo>
                      <a:pt x="81036" y="38213"/>
                    </a:lnTo>
                    <a:lnTo>
                      <a:pt x="0" y="38213"/>
                    </a:lnTo>
                    <a:lnTo>
                      <a:pt x="0" y="64564"/>
                    </a:lnTo>
                    <a:lnTo>
                      <a:pt x="81036" y="64564"/>
                    </a:lnTo>
                    <a:lnTo>
                      <a:pt x="43674" y="102614"/>
                    </a:lnTo>
                    <a:lnTo>
                      <a:pt x="79171" y="102614"/>
                    </a:lnTo>
                    <a:lnTo>
                      <a:pt x="127948" y="51614"/>
                    </a:lnTo>
                    <a:lnTo>
                      <a:pt x="127948" y="51163"/>
                    </a:lnTo>
                    <a:lnTo>
                      <a:pt x="79171" y="0"/>
                    </a:lnTo>
                    <a:close/>
                  </a:path>
                </a:pathLst>
              </a:custGeom>
              <a:solidFill>
                <a:srgbClr val="955BA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5816283" y="4232500"/>
                <a:ext cx="128270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128270" h="102870">
                    <a:moveTo>
                      <a:pt x="79171" y="0"/>
                    </a:moveTo>
                    <a:lnTo>
                      <a:pt x="43675" y="0"/>
                    </a:lnTo>
                    <a:lnTo>
                      <a:pt x="81036" y="38213"/>
                    </a:lnTo>
                    <a:lnTo>
                      <a:pt x="0" y="38213"/>
                    </a:lnTo>
                    <a:lnTo>
                      <a:pt x="0" y="64564"/>
                    </a:lnTo>
                    <a:lnTo>
                      <a:pt x="81036" y="64564"/>
                    </a:lnTo>
                    <a:lnTo>
                      <a:pt x="43675" y="102614"/>
                    </a:lnTo>
                    <a:lnTo>
                      <a:pt x="79171" y="102614"/>
                    </a:lnTo>
                    <a:lnTo>
                      <a:pt x="127948" y="51615"/>
                    </a:lnTo>
                    <a:lnTo>
                      <a:pt x="127948" y="51163"/>
                    </a:lnTo>
                    <a:lnTo>
                      <a:pt x="79171" y="0"/>
                    </a:lnTo>
                    <a:close/>
                  </a:path>
                </a:pathLst>
              </a:custGeom>
              <a:solidFill>
                <a:srgbClr val="955BA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7293102" y="3813766"/>
                <a:ext cx="116205" cy="116205"/>
              </a:xfrm>
              <a:custGeom>
                <a:avLst/>
                <a:gdLst/>
                <a:ahLst/>
                <a:cxnLst/>
                <a:rect l="l" t="t" r="r" b="b"/>
                <a:pathLst>
                  <a:path w="116204" h="116204">
                    <a:moveTo>
                      <a:pt x="0" y="0"/>
                    </a:moveTo>
                    <a:lnTo>
                      <a:pt x="116081" y="0"/>
                    </a:lnTo>
                    <a:lnTo>
                      <a:pt x="116081" y="116199"/>
                    </a:lnTo>
                    <a:lnTo>
                      <a:pt x="0" y="116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B9A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7156832" y="3813766"/>
                <a:ext cx="116205" cy="116205"/>
              </a:xfrm>
              <a:custGeom>
                <a:avLst/>
                <a:gdLst/>
                <a:ahLst/>
                <a:cxnLst/>
                <a:rect l="l" t="t" r="r" b="b"/>
                <a:pathLst>
                  <a:path w="116204" h="116204">
                    <a:moveTo>
                      <a:pt x="0" y="0"/>
                    </a:moveTo>
                    <a:lnTo>
                      <a:pt x="116081" y="0"/>
                    </a:lnTo>
                    <a:lnTo>
                      <a:pt x="116081" y="116199"/>
                    </a:lnTo>
                    <a:lnTo>
                      <a:pt x="0" y="116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BBB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7020522" y="3813724"/>
                <a:ext cx="116205" cy="116839"/>
              </a:xfrm>
              <a:custGeom>
                <a:avLst/>
                <a:gdLst/>
                <a:ahLst/>
                <a:cxnLst/>
                <a:rect l="l" t="t" r="r" b="b"/>
                <a:pathLst>
                  <a:path w="116204" h="116839">
                    <a:moveTo>
                      <a:pt x="0" y="0"/>
                    </a:moveTo>
                    <a:lnTo>
                      <a:pt x="116122" y="0"/>
                    </a:lnTo>
                    <a:lnTo>
                      <a:pt x="116122" y="116283"/>
                    </a:lnTo>
                    <a:lnTo>
                      <a:pt x="0" y="1162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9B9B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7429352" y="3813724"/>
                <a:ext cx="116205" cy="116839"/>
              </a:xfrm>
              <a:custGeom>
                <a:avLst/>
                <a:gdLst/>
                <a:ahLst/>
                <a:cxnLst/>
                <a:rect l="l" t="t" r="r" b="b"/>
                <a:pathLst>
                  <a:path w="116204" h="116839">
                    <a:moveTo>
                      <a:pt x="0" y="0"/>
                    </a:moveTo>
                    <a:lnTo>
                      <a:pt x="116061" y="0"/>
                    </a:lnTo>
                    <a:lnTo>
                      <a:pt x="116061" y="116283"/>
                    </a:lnTo>
                    <a:lnTo>
                      <a:pt x="0" y="1162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68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6041346" y="3658539"/>
                <a:ext cx="10287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2870" h="82550">
                    <a:moveTo>
                      <a:pt x="63350" y="0"/>
                    </a:moveTo>
                    <a:lnTo>
                      <a:pt x="34903" y="0"/>
                    </a:lnTo>
                    <a:lnTo>
                      <a:pt x="64825" y="30558"/>
                    </a:lnTo>
                    <a:lnTo>
                      <a:pt x="0" y="30558"/>
                    </a:lnTo>
                    <a:lnTo>
                      <a:pt x="0" y="51635"/>
                    </a:lnTo>
                    <a:lnTo>
                      <a:pt x="64825" y="51635"/>
                    </a:lnTo>
                    <a:lnTo>
                      <a:pt x="34903" y="82091"/>
                    </a:lnTo>
                    <a:lnTo>
                      <a:pt x="63350" y="82091"/>
                    </a:lnTo>
                    <a:lnTo>
                      <a:pt x="102331" y="41353"/>
                    </a:lnTo>
                    <a:lnTo>
                      <a:pt x="102331" y="40943"/>
                    </a:lnTo>
                    <a:lnTo>
                      <a:pt x="63350" y="0"/>
                    </a:lnTo>
                    <a:close/>
                  </a:path>
                </a:pathLst>
              </a:custGeom>
              <a:solidFill>
                <a:srgbClr val="2980B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6855674" y="3653888"/>
                <a:ext cx="10287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2870" h="82550">
                    <a:moveTo>
                      <a:pt x="63369" y="0"/>
                    </a:moveTo>
                    <a:lnTo>
                      <a:pt x="34922" y="0"/>
                    </a:lnTo>
                    <a:lnTo>
                      <a:pt x="64844" y="30558"/>
                    </a:lnTo>
                    <a:lnTo>
                      <a:pt x="0" y="30558"/>
                    </a:lnTo>
                    <a:lnTo>
                      <a:pt x="0" y="51635"/>
                    </a:lnTo>
                    <a:lnTo>
                      <a:pt x="64844" y="51635"/>
                    </a:lnTo>
                    <a:lnTo>
                      <a:pt x="34922" y="82091"/>
                    </a:lnTo>
                    <a:lnTo>
                      <a:pt x="63369" y="82091"/>
                    </a:lnTo>
                    <a:lnTo>
                      <a:pt x="102330" y="41353"/>
                    </a:lnTo>
                    <a:lnTo>
                      <a:pt x="102330" y="40943"/>
                    </a:lnTo>
                    <a:lnTo>
                      <a:pt x="63369" y="0"/>
                    </a:lnTo>
                    <a:close/>
                  </a:path>
                </a:pathLst>
              </a:custGeom>
              <a:solidFill>
                <a:srgbClr val="955BA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56"/>
              <p:cNvSpPr/>
              <p:nvPr/>
            </p:nvSpPr>
            <p:spPr>
              <a:xfrm>
                <a:off x="7839801" y="3661345"/>
                <a:ext cx="10287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2870" h="82550">
                    <a:moveTo>
                      <a:pt x="63370" y="0"/>
                    </a:moveTo>
                    <a:lnTo>
                      <a:pt x="34923" y="0"/>
                    </a:lnTo>
                    <a:lnTo>
                      <a:pt x="64846" y="30558"/>
                    </a:lnTo>
                    <a:lnTo>
                      <a:pt x="0" y="30558"/>
                    </a:lnTo>
                    <a:lnTo>
                      <a:pt x="0" y="51635"/>
                    </a:lnTo>
                    <a:lnTo>
                      <a:pt x="64846" y="51635"/>
                    </a:lnTo>
                    <a:lnTo>
                      <a:pt x="34923" y="82091"/>
                    </a:lnTo>
                    <a:lnTo>
                      <a:pt x="63370" y="82091"/>
                    </a:lnTo>
                    <a:lnTo>
                      <a:pt x="102330" y="41353"/>
                    </a:lnTo>
                    <a:lnTo>
                      <a:pt x="102330" y="40943"/>
                    </a:lnTo>
                    <a:lnTo>
                      <a:pt x="63370" y="0"/>
                    </a:lnTo>
                    <a:close/>
                  </a:path>
                </a:pathLst>
              </a:custGeom>
              <a:solidFill>
                <a:srgbClr val="955BA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57"/>
              <p:cNvSpPr/>
              <p:nvPr/>
            </p:nvSpPr>
            <p:spPr>
              <a:xfrm>
                <a:off x="6162776" y="4652456"/>
                <a:ext cx="117475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117475" h="117475">
                    <a:moveTo>
                      <a:pt x="116922" y="117041"/>
                    </a:moveTo>
                    <a:lnTo>
                      <a:pt x="0" y="117041"/>
                    </a:lnTo>
                    <a:lnTo>
                      <a:pt x="0" y="0"/>
                    </a:lnTo>
                    <a:lnTo>
                      <a:pt x="116922" y="0"/>
                    </a:lnTo>
                    <a:lnTo>
                      <a:pt x="116922" y="117041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6385595" y="4605889"/>
                <a:ext cx="210185" cy="210185"/>
              </a:xfrm>
              <a:custGeom>
                <a:avLst/>
                <a:gdLst/>
                <a:ahLst/>
                <a:cxnLst/>
                <a:rect l="l" t="t" r="r" b="b"/>
                <a:pathLst>
                  <a:path w="210185" h="210185">
                    <a:moveTo>
                      <a:pt x="209947" y="210196"/>
                    </a:moveTo>
                    <a:lnTo>
                      <a:pt x="0" y="210196"/>
                    </a:lnTo>
                    <a:lnTo>
                      <a:pt x="0" y="0"/>
                    </a:lnTo>
                    <a:lnTo>
                      <a:pt x="209947" y="0"/>
                    </a:lnTo>
                    <a:lnTo>
                      <a:pt x="209947" y="210196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6025746" y="4686647"/>
                <a:ext cx="48895" cy="4889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48895">
                    <a:moveTo>
                      <a:pt x="0" y="24309"/>
                    </a:moveTo>
                    <a:lnTo>
                      <a:pt x="48573" y="24309"/>
                    </a:lnTo>
                  </a:path>
                </a:pathLst>
              </a:custGeom>
              <a:ln w="49888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6072351" y="6359829"/>
                <a:ext cx="123825" cy="10668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06679">
                    <a:moveTo>
                      <a:pt x="105549" y="0"/>
                    </a:moveTo>
                    <a:lnTo>
                      <a:pt x="113682" y="9825"/>
                    </a:lnTo>
                    <a:lnTo>
                      <a:pt x="119671" y="21186"/>
                    </a:lnTo>
                    <a:lnTo>
                      <a:pt x="123224" y="33782"/>
                    </a:lnTo>
                    <a:lnTo>
                      <a:pt x="122130" y="50653"/>
                    </a:lnTo>
                    <a:lnTo>
                      <a:pt x="103928" y="89076"/>
                    </a:lnTo>
                    <a:lnTo>
                      <a:pt x="69772" y="106122"/>
                    </a:lnTo>
                    <a:lnTo>
                      <a:pt x="53489" y="104824"/>
                    </a:lnTo>
                    <a:lnTo>
                      <a:pt x="16080" y="85535"/>
                    </a:lnTo>
                    <a:lnTo>
                      <a:pt x="0" y="49922"/>
                    </a:lnTo>
                    <a:lnTo>
                      <a:pt x="729" y="34801"/>
                    </a:lnTo>
                    <a:lnTo>
                      <a:pt x="3347" y="23443"/>
                    </a:lnTo>
                  </a:path>
                </a:pathLst>
              </a:custGeom>
              <a:ln w="8204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6044483" y="6350523"/>
                <a:ext cx="50165" cy="53340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3339">
                    <a:moveTo>
                      <a:pt x="41502" y="0"/>
                    </a:moveTo>
                    <a:lnTo>
                      <a:pt x="0" y="33718"/>
                    </a:lnTo>
                    <a:lnTo>
                      <a:pt x="49926" y="52845"/>
                    </a:lnTo>
                    <a:lnTo>
                      <a:pt x="41502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6095330" y="6296905"/>
                <a:ext cx="7874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78739" h="80010">
                    <a:moveTo>
                      <a:pt x="35736" y="0"/>
                    </a:moveTo>
                    <a:lnTo>
                      <a:pt x="1102" y="33763"/>
                    </a:lnTo>
                    <a:lnTo>
                      <a:pt x="0" y="51284"/>
                    </a:lnTo>
                    <a:lnTo>
                      <a:pt x="5822" y="62750"/>
                    </a:lnTo>
                    <a:lnTo>
                      <a:pt x="15496" y="71760"/>
                    </a:lnTo>
                    <a:lnTo>
                      <a:pt x="28655" y="77575"/>
                    </a:lnTo>
                    <a:lnTo>
                      <a:pt x="44931" y="79456"/>
                    </a:lnTo>
                    <a:lnTo>
                      <a:pt x="58130" y="74763"/>
                    </a:lnTo>
                    <a:lnTo>
                      <a:pt x="68722" y="66004"/>
                    </a:lnTo>
                    <a:lnTo>
                      <a:pt x="75767" y="54107"/>
                    </a:lnTo>
                    <a:lnTo>
                      <a:pt x="78324" y="39997"/>
                    </a:lnTo>
                    <a:lnTo>
                      <a:pt x="77409" y="31469"/>
                    </a:lnTo>
                    <a:lnTo>
                      <a:pt x="72242" y="18934"/>
                    </a:lnTo>
                    <a:lnTo>
                      <a:pt x="63116" y="8945"/>
                    </a:lnTo>
                    <a:lnTo>
                      <a:pt x="50718" y="2350"/>
                    </a:lnTo>
                    <a:lnTo>
                      <a:pt x="35736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6476600" y="6439404"/>
                <a:ext cx="7874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78739" h="80009">
                    <a:moveTo>
                      <a:pt x="35704" y="0"/>
                    </a:moveTo>
                    <a:lnTo>
                      <a:pt x="1096" y="33766"/>
                    </a:lnTo>
                    <a:lnTo>
                      <a:pt x="0" y="51290"/>
                    </a:lnTo>
                    <a:lnTo>
                      <a:pt x="5830" y="62748"/>
                    </a:lnTo>
                    <a:lnTo>
                      <a:pt x="15508" y="71756"/>
                    </a:lnTo>
                    <a:lnTo>
                      <a:pt x="28668" y="77570"/>
                    </a:lnTo>
                    <a:lnTo>
                      <a:pt x="44946" y="79448"/>
                    </a:lnTo>
                    <a:lnTo>
                      <a:pt x="58137" y="74737"/>
                    </a:lnTo>
                    <a:lnTo>
                      <a:pt x="68719" y="65964"/>
                    </a:lnTo>
                    <a:lnTo>
                      <a:pt x="75756" y="54060"/>
                    </a:lnTo>
                    <a:lnTo>
                      <a:pt x="78309" y="39955"/>
                    </a:lnTo>
                    <a:lnTo>
                      <a:pt x="77398" y="31457"/>
                    </a:lnTo>
                    <a:lnTo>
                      <a:pt x="72232" y="18933"/>
                    </a:lnTo>
                    <a:lnTo>
                      <a:pt x="63104" y="8946"/>
                    </a:lnTo>
                    <a:lnTo>
                      <a:pt x="50699" y="2351"/>
                    </a:lnTo>
                    <a:lnTo>
                      <a:pt x="35704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6769112" y="6334467"/>
                <a:ext cx="7874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78739" h="80010">
                    <a:moveTo>
                      <a:pt x="35706" y="0"/>
                    </a:moveTo>
                    <a:lnTo>
                      <a:pt x="1096" y="33755"/>
                    </a:lnTo>
                    <a:lnTo>
                      <a:pt x="0" y="51291"/>
                    </a:lnTo>
                    <a:lnTo>
                      <a:pt x="5835" y="62749"/>
                    </a:lnTo>
                    <a:lnTo>
                      <a:pt x="15517" y="71756"/>
                    </a:lnTo>
                    <a:lnTo>
                      <a:pt x="28678" y="77570"/>
                    </a:lnTo>
                    <a:lnTo>
                      <a:pt x="44950" y="79449"/>
                    </a:lnTo>
                    <a:lnTo>
                      <a:pt x="58142" y="74741"/>
                    </a:lnTo>
                    <a:lnTo>
                      <a:pt x="68722" y="65968"/>
                    </a:lnTo>
                    <a:lnTo>
                      <a:pt x="75756" y="54062"/>
                    </a:lnTo>
                    <a:lnTo>
                      <a:pt x="78308" y="39954"/>
                    </a:lnTo>
                    <a:lnTo>
                      <a:pt x="77398" y="31446"/>
                    </a:lnTo>
                    <a:lnTo>
                      <a:pt x="72237" y="18915"/>
                    </a:lnTo>
                    <a:lnTo>
                      <a:pt x="63113" y="8933"/>
                    </a:lnTo>
                    <a:lnTo>
                      <a:pt x="50708" y="2346"/>
                    </a:lnTo>
                    <a:lnTo>
                      <a:pt x="35706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7075089" y="6319873"/>
                <a:ext cx="7874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78739" h="80010">
                    <a:moveTo>
                      <a:pt x="35696" y="0"/>
                    </a:moveTo>
                    <a:lnTo>
                      <a:pt x="1095" y="33765"/>
                    </a:lnTo>
                    <a:lnTo>
                      <a:pt x="0" y="51292"/>
                    </a:lnTo>
                    <a:lnTo>
                      <a:pt x="5827" y="62751"/>
                    </a:lnTo>
                    <a:lnTo>
                      <a:pt x="15501" y="71757"/>
                    </a:lnTo>
                    <a:lnTo>
                      <a:pt x="28662" y="77570"/>
                    </a:lnTo>
                    <a:lnTo>
                      <a:pt x="44947" y="79446"/>
                    </a:lnTo>
                    <a:lnTo>
                      <a:pt x="58142" y="74732"/>
                    </a:lnTo>
                    <a:lnTo>
                      <a:pt x="68724" y="65960"/>
                    </a:lnTo>
                    <a:lnTo>
                      <a:pt x="75759" y="54058"/>
                    </a:lnTo>
                    <a:lnTo>
                      <a:pt x="78312" y="39956"/>
                    </a:lnTo>
                    <a:lnTo>
                      <a:pt x="77398" y="31451"/>
                    </a:lnTo>
                    <a:lnTo>
                      <a:pt x="72231" y="18929"/>
                    </a:lnTo>
                    <a:lnTo>
                      <a:pt x="63101" y="8945"/>
                    </a:lnTo>
                    <a:lnTo>
                      <a:pt x="50694" y="2350"/>
                    </a:lnTo>
                    <a:lnTo>
                      <a:pt x="35696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66"/>
              <p:cNvSpPr/>
              <p:nvPr/>
            </p:nvSpPr>
            <p:spPr>
              <a:xfrm>
                <a:off x="6969576" y="6596493"/>
                <a:ext cx="7874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78739" h="80009">
                    <a:moveTo>
                      <a:pt x="35689" y="0"/>
                    </a:moveTo>
                    <a:lnTo>
                      <a:pt x="1097" y="33772"/>
                    </a:lnTo>
                    <a:lnTo>
                      <a:pt x="0" y="51303"/>
                    </a:lnTo>
                    <a:lnTo>
                      <a:pt x="5834" y="62766"/>
                    </a:lnTo>
                    <a:lnTo>
                      <a:pt x="15514" y="71768"/>
                    </a:lnTo>
                    <a:lnTo>
                      <a:pt x="28673" y="77573"/>
                    </a:lnTo>
                    <a:lnTo>
                      <a:pt x="44940" y="79447"/>
                    </a:lnTo>
                    <a:lnTo>
                      <a:pt x="58131" y="74740"/>
                    </a:lnTo>
                    <a:lnTo>
                      <a:pt x="68715" y="65976"/>
                    </a:lnTo>
                    <a:lnTo>
                      <a:pt x="75754" y="54074"/>
                    </a:lnTo>
                    <a:lnTo>
                      <a:pt x="78310" y="39955"/>
                    </a:lnTo>
                    <a:lnTo>
                      <a:pt x="77395" y="31447"/>
                    </a:lnTo>
                    <a:lnTo>
                      <a:pt x="72223" y="18926"/>
                    </a:lnTo>
                    <a:lnTo>
                      <a:pt x="63089" y="8943"/>
                    </a:lnTo>
                    <a:lnTo>
                      <a:pt x="50681" y="2350"/>
                    </a:lnTo>
                    <a:lnTo>
                      <a:pt x="3568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67"/>
              <p:cNvSpPr/>
              <p:nvPr/>
            </p:nvSpPr>
            <p:spPr>
              <a:xfrm>
                <a:off x="6276851" y="6518851"/>
                <a:ext cx="7874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78739" h="80009">
                    <a:moveTo>
                      <a:pt x="35727" y="0"/>
                    </a:moveTo>
                    <a:lnTo>
                      <a:pt x="1098" y="33757"/>
                    </a:lnTo>
                    <a:lnTo>
                      <a:pt x="0" y="51275"/>
                    </a:lnTo>
                    <a:lnTo>
                      <a:pt x="5827" y="62739"/>
                    </a:lnTo>
                    <a:lnTo>
                      <a:pt x="15502" y="71752"/>
                    </a:lnTo>
                    <a:lnTo>
                      <a:pt x="28659" y="77570"/>
                    </a:lnTo>
                    <a:lnTo>
                      <a:pt x="44931" y="79451"/>
                    </a:lnTo>
                    <a:lnTo>
                      <a:pt x="58116" y="74746"/>
                    </a:lnTo>
                    <a:lnTo>
                      <a:pt x="68699" y="65974"/>
                    </a:lnTo>
                    <a:lnTo>
                      <a:pt x="75739" y="54066"/>
                    </a:lnTo>
                    <a:lnTo>
                      <a:pt x="78295" y="39954"/>
                    </a:lnTo>
                    <a:lnTo>
                      <a:pt x="77389" y="31482"/>
                    </a:lnTo>
                    <a:lnTo>
                      <a:pt x="72230" y="18949"/>
                    </a:lnTo>
                    <a:lnTo>
                      <a:pt x="63106" y="8954"/>
                    </a:lnTo>
                    <a:lnTo>
                      <a:pt x="50709" y="2353"/>
                    </a:lnTo>
                    <a:lnTo>
                      <a:pt x="35727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6889461" y="6520400"/>
                <a:ext cx="1174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17475" h="123825">
                    <a:moveTo>
                      <a:pt x="61635" y="123545"/>
                    </a:moveTo>
                    <a:lnTo>
                      <a:pt x="15426" y="101169"/>
                    </a:lnTo>
                    <a:lnTo>
                      <a:pt x="0" y="54740"/>
                    </a:lnTo>
                    <a:lnTo>
                      <a:pt x="1817" y="43623"/>
                    </a:lnTo>
                    <a:lnTo>
                      <a:pt x="33934" y="6939"/>
                    </a:lnTo>
                    <a:lnTo>
                      <a:pt x="69001" y="0"/>
                    </a:lnTo>
                    <a:lnTo>
                      <a:pt x="80204" y="2203"/>
                    </a:lnTo>
                    <a:lnTo>
                      <a:pt x="90764" y="6561"/>
                    </a:lnTo>
                    <a:lnTo>
                      <a:pt x="100441" y="13014"/>
                    </a:lnTo>
                    <a:lnTo>
                      <a:pt x="110878" y="24395"/>
                    </a:lnTo>
                    <a:lnTo>
                      <a:pt x="117158" y="34228"/>
                    </a:lnTo>
                  </a:path>
                </a:pathLst>
              </a:custGeom>
              <a:ln w="8203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69"/>
              <p:cNvSpPr/>
              <p:nvPr/>
            </p:nvSpPr>
            <p:spPr>
              <a:xfrm>
                <a:off x="6979393" y="6532191"/>
                <a:ext cx="48895" cy="53340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53340">
                    <a:moveTo>
                      <a:pt x="48818" y="0"/>
                    </a:moveTo>
                    <a:lnTo>
                      <a:pt x="0" y="21836"/>
                    </a:lnTo>
                    <a:lnTo>
                      <a:pt x="43263" y="53237"/>
                    </a:lnTo>
                    <a:lnTo>
                      <a:pt x="48818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70"/>
              <p:cNvSpPr/>
              <p:nvPr/>
            </p:nvSpPr>
            <p:spPr>
              <a:xfrm>
                <a:off x="6606629" y="5374884"/>
                <a:ext cx="152400" cy="15303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3035">
                    <a:moveTo>
                      <a:pt x="0" y="152998"/>
                    </a:moveTo>
                    <a:lnTo>
                      <a:pt x="152255" y="152998"/>
                    </a:lnTo>
                    <a:lnTo>
                      <a:pt x="152255" y="0"/>
                    </a:lnTo>
                    <a:lnTo>
                      <a:pt x="0" y="0"/>
                    </a:lnTo>
                    <a:lnTo>
                      <a:pt x="0" y="152998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71"/>
              <p:cNvSpPr/>
              <p:nvPr/>
            </p:nvSpPr>
            <p:spPr>
              <a:xfrm>
                <a:off x="6889184" y="5374892"/>
                <a:ext cx="152400" cy="15303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3035">
                    <a:moveTo>
                      <a:pt x="76137" y="0"/>
                    </a:moveTo>
                    <a:lnTo>
                      <a:pt x="0" y="152998"/>
                    </a:lnTo>
                    <a:lnTo>
                      <a:pt x="152276" y="152998"/>
                    </a:lnTo>
                    <a:lnTo>
                      <a:pt x="76137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72"/>
              <p:cNvSpPr/>
              <p:nvPr/>
            </p:nvSpPr>
            <p:spPr>
              <a:xfrm>
                <a:off x="6315920" y="5375493"/>
                <a:ext cx="15176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1764" h="152400">
                    <a:moveTo>
                      <a:pt x="68969" y="0"/>
                    </a:moveTo>
                    <a:lnTo>
                      <a:pt x="30015" y="15025"/>
                    </a:lnTo>
                    <a:lnTo>
                      <a:pt x="5294" y="47657"/>
                    </a:lnTo>
                    <a:lnTo>
                      <a:pt x="0" y="75915"/>
                    </a:lnTo>
                    <a:lnTo>
                      <a:pt x="641" y="85854"/>
                    </a:lnTo>
                    <a:lnTo>
                      <a:pt x="16655" y="123209"/>
                    </a:lnTo>
                    <a:lnTo>
                      <a:pt x="50266" y="146999"/>
                    </a:lnTo>
                    <a:lnTo>
                      <a:pt x="79856" y="152068"/>
                    </a:lnTo>
                    <a:lnTo>
                      <a:pt x="92918" y="150250"/>
                    </a:lnTo>
                    <a:lnTo>
                      <a:pt x="126493" y="131659"/>
                    </a:lnTo>
                    <a:lnTo>
                      <a:pt x="147275" y="95570"/>
                    </a:lnTo>
                    <a:lnTo>
                      <a:pt x="151244" y="63191"/>
                    </a:lnTo>
                    <a:lnTo>
                      <a:pt x="147762" y="50041"/>
                    </a:lnTo>
                    <a:lnTo>
                      <a:pt x="124334" y="17872"/>
                    </a:lnTo>
                    <a:lnTo>
                      <a:pt x="84900" y="1142"/>
                    </a:lnTo>
                    <a:lnTo>
                      <a:pt x="6896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object 73"/>
              <p:cNvSpPr/>
              <p:nvPr/>
            </p:nvSpPr>
            <p:spPr>
              <a:xfrm>
                <a:off x="6103646" y="5374889"/>
                <a:ext cx="0" cy="153035"/>
              </a:xfrm>
              <a:custGeom>
                <a:avLst/>
                <a:gdLst/>
                <a:ahLst/>
                <a:cxnLst/>
                <a:rect l="l" t="t" r="r" b="b"/>
                <a:pathLst>
                  <a:path h="153035">
                    <a:moveTo>
                      <a:pt x="0" y="0"/>
                    </a:moveTo>
                    <a:lnTo>
                      <a:pt x="0" y="152999"/>
                    </a:lnTo>
                  </a:path>
                </a:pathLst>
              </a:custGeom>
              <a:ln w="37936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74"/>
              <p:cNvSpPr/>
              <p:nvPr/>
            </p:nvSpPr>
            <p:spPr>
              <a:xfrm>
                <a:off x="6027232" y="5451409"/>
                <a:ext cx="1530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3035">
                    <a:moveTo>
                      <a:pt x="0" y="0"/>
                    </a:moveTo>
                    <a:lnTo>
                      <a:pt x="152830" y="0"/>
                    </a:lnTo>
                  </a:path>
                </a:pathLst>
              </a:custGeom>
              <a:ln w="37985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object 75"/>
              <p:cNvSpPr/>
              <p:nvPr/>
            </p:nvSpPr>
            <p:spPr>
              <a:xfrm>
                <a:off x="6176259" y="3820250"/>
                <a:ext cx="120014" cy="120014"/>
              </a:xfrm>
              <a:custGeom>
                <a:avLst/>
                <a:gdLst/>
                <a:ahLst/>
                <a:cxnLst/>
                <a:rect l="l" t="t" r="r" b="b"/>
                <a:pathLst>
                  <a:path w="120014" h="120014">
                    <a:moveTo>
                      <a:pt x="119791" y="119936"/>
                    </a:moveTo>
                    <a:lnTo>
                      <a:pt x="0" y="119936"/>
                    </a:lnTo>
                    <a:lnTo>
                      <a:pt x="0" y="0"/>
                    </a:lnTo>
                    <a:lnTo>
                      <a:pt x="119791" y="0"/>
                    </a:lnTo>
                    <a:lnTo>
                      <a:pt x="119791" y="119936"/>
                    </a:lnTo>
                    <a:close/>
                  </a:path>
                </a:pathLst>
              </a:custGeom>
              <a:solidFill>
                <a:srgbClr val="F0C41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76"/>
              <p:cNvSpPr/>
              <p:nvPr/>
            </p:nvSpPr>
            <p:spPr>
              <a:xfrm>
                <a:off x="6316280" y="3820250"/>
                <a:ext cx="120014" cy="120014"/>
              </a:xfrm>
              <a:custGeom>
                <a:avLst/>
                <a:gdLst/>
                <a:ahLst/>
                <a:cxnLst/>
                <a:rect l="l" t="t" r="r" b="b"/>
                <a:pathLst>
                  <a:path w="120014" h="120014">
                    <a:moveTo>
                      <a:pt x="119792" y="119936"/>
                    </a:moveTo>
                    <a:lnTo>
                      <a:pt x="0" y="119936"/>
                    </a:lnTo>
                    <a:lnTo>
                      <a:pt x="0" y="0"/>
                    </a:lnTo>
                    <a:lnTo>
                      <a:pt x="119792" y="0"/>
                    </a:lnTo>
                    <a:lnTo>
                      <a:pt x="119792" y="119936"/>
                    </a:lnTo>
                    <a:close/>
                  </a:path>
                </a:pathLst>
              </a:custGeom>
              <a:solidFill>
                <a:srgbClr val="D1562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77"/>
              <p:cNvSpPr/>
              <p:nvPr/>
            </p:nvSpPr>
            <p:spPr>
              <a:xfrm>
                <a:off x="6456321" y="3820250"/>
                <a:ext cx="120014" cy="120014"/>
              </a:xfrm>
              <a:custGeom>
                <a:avLst/>
                <a:gdLst/>
                <a:ahLst/>
                <a:cxnLst/>
                <a:rect l="l" t="t" r="r" b="b"/>
                <a:pathLst>
                  <a:path w="120014" h="120014">
                    <a:moveTo>
                      <a:pt x="119771" y="119936"/>
                    </a:moveTo>
                    <a:lnTo>
                      <a:pt x="0" y="119936"/>
                    </a:lnTo>
                    <a:lnTo>
                      <a:pt x="0" y="0"/>
                    </a:lnTo>
                    <a:lnTo>
                      <a:pt x="119771" y="0"/>
                    </a:lnTo>
                    <a:lnTo>
                      <a:pt x="119771" y="119936"/>
                    </a:lnTo>
                    <a:close/>
                  </a:path>
                </a:pathLst>
              </a:custGeom>
              <a:solidFill>
                <a:srgbClr val="26B99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78"/>
              <p:cNvSpPr/>
              <p:nvPr/>
            </p:nvSpPr>
            <p:spPr>
              <a:xfrm>
                <a:off x="6596341" y="3820250"/>
                <a:ext cx="120014" cy="120014"/>
              </a:xfrm>
              <a:custGeom>
                <a:avLst/>
                <a:gdLst/>
                <a:ahLst/>
                <a:cxnLst/>
                <a:rect l="l" t="t" r="r" b="b"/>
                <a:pathLst>
                  <a:path w="120014" h="120014">
                    <a:moveTo>
                      <a:pt x="119791" y="119936"/>
                    </a:moveTo>
                    <a:lnTo>
                      <a:pt x="0" y="119936"/>
                    </a:lnTo>
                    <a:lnTo>
                      <a:pt x="0" y="0"/>
                    </a:lnTo>
                    <a:lnTo>
                      <a:pt x="119791" y="0"/>
                    </a:lnTo>
                    <a:lnTo>
                      <a:pt x="119791" y="119936"/>
                    </a:lnTo>
                    <a:close/>
                  </a:path>
                </a:pathLst>
              </a:custGeom>
              <a:solidFill>
                <a:srgbClr val="2980B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79"/>
              <p:cNvSpPr/>
              <p:nvPr/>
            </p:nvSpPr>
            <p:spPr>
              <a:xfrm>
                <a:off x="8264842" y="3828090"/>
                <a:ext cx="116205" cy="116205"/>
              </a:xfrm>
              <a:custGeom>
                <a:avLst/>
                <a:gdLst/>
                <a:ahLst/>
                <a:cxnLst/>
                <a:rect l="l" t="t" r="r" b="b"/>
                <a:pathLst>
                  <a:path w="116204" h="116204">
                    <a:moveTo>
                      <a:pt x="0" y="0"/>
                    </a:moveTo>
                    <a:lnTo>
                      <a:pt x="116081" y="0"/>
                    </a:lnTo>
                    <a:lnTo>
                      <a:pt x="116081" y="116201"/>
                    </a:lnTo>
                    <a:lnTo>
                      <a:pt x="0" y="116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977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8128551" y="3828090"/>
                <a:ext cx="116205" cy="116205"/>
              </a:xfrm>
              <a:custGeom>
                <a:avLst/>
                <a:gdLst/>
                <a:ahLst/>
                <a:cxnLst/>
                <a:rect l="l" t="t" r="r" b="b"/>
                <a:pathLst>
                  <a:path w="116204" h="116204">
                    <a:moveTo>
                      <a:pt x="0" y="0"/>
                    </a:moveTo>
                    <a:lnTo>
                      <a:pt x="116081" y="0"/>
                    </a:lnTo>
                    <a:lnTo>
                      <a:pt x="116081" y="116201"/>
                    </a:lnTo>
                    <a:lnTo>
                      <a:pt x="0" y="116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C9B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81"/>
              <p:cNvSpPr/>
              <p:nvPr/>
            </p:nvSpPr>
            <p:spPr>
              <a:xfrm>
                <a:off x="7992260" y="3828009"/>
                <a:ext cx="116205" cy="116839"/>
              </a:xfrm>
              <a:custGeom>
                <a:avLst/>
                <a:gdLst/>
                <a:ahLst/>
                <a:cxnLst/>
                <a:rect l="l" t="t" r="r" b="b"/>
                <a:pathLst>
                  <a:path w="116204" h="116839">
                    <a:moveTo>
                      <a:pt x="0" y="0"/>
                    </a:moveTo>
                    <a:lnTo>
                      <a:pt x="116123" y="0"/>
                    </a:lnTo>
                    <a:lnTo>
                      <a:pt x="116123" y="116282"/>
                    </a:lnTo>
                    <a:lnTo>
                      <a:pt x="0" y="1162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DCD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object 82"/>
              <p:cNvSpPr/>
              <p:nvPr/>
            </p:nvSpPr>
            <p:spPr>
              <a:xfrm>
                <a:off x="8401090" y="3828009"/>
                <a:ext cx="116205" cy="116839"/>
              </a:xfrm>
              <a:custGeom>
                <a:avLst/>
                <a:gdLst/>
                <a:ahLst/>
                <a:cxnLst/>
                <a:rect l="l" t="t" r="r" b="b"/>
                <a:pathLst>
                  <a:path w="116204" h="116839">
                    <a:moveTo>
                      <a:pt x="0" y="0"/>
                    </a:moveTo>
                    <a:lnTo>
                      <a:pt x="116062" y="0"/>
                    </a:lnTo>
                    <a:lnTo>
                      <a:pt x="116062" y="116282"/>
                    </a:lnTo>
                    <a:lnTo>
                      <a:pt x="0" y="1162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786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7233940" y="4784896"/>
                <a:ext cx="1797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9704">
                    <a:moveTo>
                      <a:pt x="0" y="0"/>
                    </a:moveTo>
                    <a:lnTo>
                      <a:pt x="179657" y="0"/>
                    </a:lnTo>
                  </a:path>
                </a:pathLst>
              </a:custGeom>
              <a:ln w="3175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7233940" y="4784896"/>
                <a:ext cx="1797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9704">
                    <a:moveTo>
                      <a:pt x="0" y="0"/>
                    </a:moveTo>
                    <a:lnTo>
                      <a:pt x="179657" y="0"/>
                    </a:lnTo>
                  </a:path>
                </a:pathLst>
              </a:custGeom>
              <a:ln w="20522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6954378" y="4623443"/>
                <a:ext cx="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h="161925">
                    <a:moveTo>
                      <a:pt x="0" y="0"/>
                    </a:moveTo>
                    <a:lnTo>
                      <a:pt x="0" y="161453"/>
                    </a:lnTo>
                  </a:path>
                </a:pathLst>
              </a:custGeom>
              <a:ln w="3175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86"/>
              <p:cNvSpPr/>
              <p:nvPr/>
            </p:nvSpPr>
            <p:spPr>
              <a:xfrm>
                <a:off x="6954378" y="4623443"/>
                <a:ext cx="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h="161925">
                    <a:moveTo>
                      <a:pt x="0" y="161453"/>
                    </a:moveTo>
                    <a:lnTo>
                      <a:pt x="0" y="0"/>
                    </a:lnTo>
                  </a:path>
                </a:pathLst>
              </a:custGeom>
              <a:ln w="20494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87"/>
              <p:cNvSpPr/>
              <p:nvPr/>
            </p:nvSpPr>
            <p:spPr>
              <a:xfrm>
                <a:off x="7011499" y="4657716"/>
                <a:ext cx="127000" cy="127635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7635">
                    <a:moveTo>
                      <a:pt x="0" y="127180"/>
                    </a:moveTo>
                    <a:lnTo>
                      <a:pt x="127006" y="0"/>
                    </a:lnTo>
                  </a:path>
                </a:pathLst>
              </a:custGeom>
              <a:ln w="20508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object 88"/>
              <p:cNvSpPr/>
              <p:nvPr/>
            </p:nvSpPr>
            <p:spPr>
              <a:xfrm>
                <a:off x="7102626" y="4720352"/>
                <a:ext cx="168275" cy="64769"/>
              </a:xfrm>
              <a:custGeom>
                <a:avLst/>
                <a:gdLst/>
                <a:ahLst/>
                <a:cxnLst/>
                <a:rect l="l" t="t" r="r" b="b"/>
                <a:pathLst>
                  <a:path w="168275" h="64770">
                    <a:moveTo>
                      <a:pt x="0" y="64544"/>
                    </a:moveTo>
                    <a:lnTo>
                      <a:pt x="167667" y="0"/>
                    </a:lnTo>
                  </a:path>
                </a:pathLst>
              </a:custGeom>
              <a:ln w="20519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89"/>
              <p:cNvSpPr/>
              <p:nvPr/>
            </p:nvSpPr>
            <p:spPr>
              <a:xfrm>
                <a:off x="5803714" y="5125446"/>
                <a:ext cx="128270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128270" h="102870">
                    <a:moveTo>
                      <a:pt x="79171" y="0"/>
                    </a:moveTo>
                    <a:lnTo>
                      <a:pt x="43674" y="0"/>
                    </a:lnTo>
                    <a:lnTo>
                      <a:pt x="81036" y="38214"/>
                    </a:lnTo>
                    <a:lnTo>
                      <a:pt x="0" y="38214"/>
                    </a:lnTo>
                    <a:lnTo>
                      <a:pt x="0" y="64565"/>
                    </a:lnTo>
                    <a:lnTo>
                      <a:pt x="81036" y="64565"/>
                    </a:lnTo>
                    <a:lnTo>
                      <a:pt x="43674" y="102614"/>
                    </a:lnTo>
                    <a:lnTo>
                      <a:pt x="79171" y="102614"/>
                    </a:lnTo>
                    <a:lnTo>
                      <a:pt x="127948" y="51615"/>
                    </a:lnTo>
                    <a:lnTo>
                      <a:pt x="127948" y="51164"/>
                    </a:lnTo>
                    <a:lnTo>
                      <a:pt x="79171" y="0"/>
                    </a:lnTo>
                    <a:close/>
                  </a:path>
                </a:pathLst>
              </a:custGeom>
              <a:solidFill>
                <a:srgbClr val="2980B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90"/>
              <p:cNvSpPr/>
              <p:nvPr/>
            </p:nvSpPr>
            <p:spPr>
              <a:xfrm>
                <a:off x="7659966" y="4631410"/>
                <a:ext cx="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h="160654">
                    <a:moveTo>
                      <a:pt x="0" y="160181"/>
                    </a:moveTo>
                    <a:lnTo>
                      <a:pt x="0" y="0"/>
                    </a:lnTo>
                  </a:path>
                </a:pathLst>
              </a:custGeom>
              <a:ln w="20494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91"/>
              <p:cNvSpPr/>
              <p:nvPr/>
            </p:nvSpPr>
            <p:spPr>
              <a:xfrm>
                <a:off x="8233580" y="4641636"/>
                <a:ext cx="79375" cy="160020"/>
              </a:xfrm>
              <a:custGeom>
                <a:avLst/>
                <a:gdLst/>
                <a:ahLst/>
                <a:cxnLst/>
                <a:rect l="l" t="t" r="r" b="b"/>
                <a:pathLst>
                  <a:path w="79375" h="160020">
                    <a:moveTo>
                      <a:pt x="0" y="0"/>
                    </a:moveTo>
                    <a:lnTo>
                      <a:pt x="40707" y="11130"/>
                    </a:lnTo>
                    <a:lnTo>
                      <a:pt x="69462" y="40349"/>
                    </a:lnTo>
                    <a:lnTo>
                      <a:pt x="78889" y="66785"/>
                    </a:lnTo>
                    <a:lnTo>
                      <a:pt x="78091" y="83803"/>
                    </a:lnTo>
                    <a:lnTo>
                      <a:pt x="63540" y="125719"/>
                    </a:lnTo>
                    <a:lnTo>
                      <a:pt x="34650" y="151984"/>
                    </a:lnTo>
                    <a:lnTo>
                      <a:pt x="22701" y="156830"/>
                    </a:lnTo>
                    <a:lnTo>
                      <a:pt x="9900" y="159567"/>
                    </a:lnTo>
                  </a:path>
                </a:pathLst>
              </a:custGeom>
              <a:ln w="20500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8035638" y="4631415"/>
                <a:ext cx="50165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158750">
                    <a:moveTo>
                      <a:pt x="0" y="0"/>
                    </a:moveTo>
                    <a:lnTo>
                      <a:pt x="37579" y="26731"/>
                    </a:lnTo>
                    <a:lnTo>
                      <a:pt x="50150" y="72145"/>
                    </a:lnTo>
                    <a:lnTo>
                      <a:pt x="49206" y="90910"/>
                    </a:lnTo>
                    <a:lnTo>
                      <a:pt x="35586" y="135740"/>
                    </a:lnTo>
                    <a:lnTo>
                      <a:pt x="19583" y="153774"/>
                    </a:lnTo>
                    <a:lnTo>
                      <a:pt x="10125" y="158546"/>
                    </a:lnTo>
                  </a:path>
                </a:pathLst>
              </a:custGeom>
              <a:ln w="20497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object 93"/>
              <p:cNvSpPr/>
              <p:nvPr/>
            </p:nvSpPr>
            <p:spPr>
              <a:xfrm>
                <a:off x="7847821" y="4631415"/>
                <a:ext cx="26034" cy="160020"/>
              </a:xfrm>
              <a:custGeom>
                <a:avLst/>
                <a:gdLst/>
                <a:ahLst/>
                <a:cxnLst/>
                <a:rect l="l" t="t" r="r" b="b"/>
                <a:pathLst>
                  <a:path w="26035" h="160020">
                    <a:moveTo>
                      <a:pt x="0" y="0"/>
                    </a:moveTo>
                    <a:lnTo>
                      <a:pt x="20922" y="33131"/>
                    </a:lnTo>
                    <a:lnTo>
                      <a:pt x="25519" y="67777"/>
                    </a:lnTo>
                    <a:lnTo>
                      <a:pt x="25038" y="89087"/>
                    </a:lnTo>
                    <a:lnTo>
                      <a:pt x="17397" y="137898"/>
                    </a:lnTo>
                    <a:lnTo>
                      <a:pt x="8409" y="155727"/>
                    </a:lnTo>
                    <a:lnTo>
                      <a:pt x="3127" y="159594"/>
                    </a:lnTo>
                  </a:path>
                </a:pathLst>
              </a:custGeom>
              <a:ln w="20495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94"/>
              <p:cNvSpPr txBox="1"/>
              <p:nvPr/>
            </p:nvSpPr>
            <p:spPr>
              <a:xfrm>
                <a:off x="5836596" y="2480269"/>
                <a:ext cx="2464083" cy="79994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M</a:t>
                </a:r>
                <a:r>
                  <a:rPr sz="1550" b="1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ap</a:t>
                </a:r>
                <a:endParaRPr sz="1550" dirty="0">
                  <a:latin typeface="Myriad Pro Light"/>
                  <a:cs typeface="Myriad Pro Light"/>
                </a:endParaRPr>
              </a:p>
              <a:p>
                <a:pPr marL="12700" marR="384175">
                  <a:lnSpc>
                    <a:spcPct val="101000"/>
                  </a:lnSpc>
                  <a:spcBef>
                    <a:spcPts val="80"/>
                  </a:spcBef>
                </a:pPr>
                <a:r>
                  <a:rPr sz="14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f</a:t>
                </a:r>
                <a:r>
                  <a:rPr sz="1400" spc="-2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r</a:t>
                </a:r>
                <a:r>
                  <a:rPr sz="14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om </a:t>
                </a:r>
                <a:r>
                  <a:rPr sz="1400" dirty="0">
                    <a:solidFill>
                      <a:srgbClr val="2980BA"/>
                    </a:solidFill>
                    <a:latin typeface="Myriad Pro"/>
                    <a:cs typeface="Myriad Pro"/>
                  </a:rPr>
                  <a:t>c</a:t>
                </a:r>
                <a:r>
                  <a:rPr sz="1400" spc="-10" dirty="0">
                    <a:solidFill>
                      <a:srgbClr val="2980BA"/>
                    </a:solidFill>
                    <a:latin typeface="Myriad Pro"/>
                    <a:cs typeface="Myriad Pro"/>
                  </a:rPr>
                  <a:t>at</a:t>
                </a:r>
                <a:r>
                  <a:rPr sz="1400" dirty="0">
                    <a:solidFill>
                      <a:srgbClr val="2980BA"/>
                    </a:solidFill>
                    <a:latin typeface="Myriad Pro"/>
                    <a:cs typeface="Myriad Pro"/>
                  </a:rPr>
                  <a:t>ego</a:t>
                </a:r>
                <a:r>
                  <a:rPr sz="1400" spc="5" dirty="0">
                    <a:solidFill>
                      <a:srgbClr val="2980BA"/>
                    </a:solidFill>
                    <a:latin typeface="Myriad Pro"/>
                    <a:cs typeface="Myriad Pro"/>
                  </a:rPr>
                  <a:t>r</a:t>
                </a:r>
                <a:r>
                  <a:rPr sz="1400" dirty="0">
                    <a:solidFill>
                      <a:srgbClr val="2980BA"/>
                    </a:solidFill>
                    <a:latin typeface="Myriad Pro"/>
                    <a:cs typeface="Myriad Pro"/>
                  </a:rPr>
                  <a:t>ical </a:t>
                </a:r>
                <a:r>
                  <a:rPr sz="14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and </a:t>
                </a:r>
                <a:r>
                  <a:rPr sz="140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o</a:t>
                </a:r>
                <a:r>
                  <a:rPr sz="1400" spc="-15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r</a:t>
                </a:r>
                <a:r>
                  <a:rPr sz="140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de</a:t>
                </a:r>
                <a:r>
                  <a:rPr sz="1400" spc="-15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r</a:t>
                </a:r>
                <a:r>
                  <a:rPr sz="140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ed </a:t>
                </a:r>
                <a:r>
                  <a:rPr sz="1400" spc="-1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a</a:t>
                </a:r>
                <a:r>
                  <a:rPr sz="14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ttribu</a:t>
                </a:r>
                <a:r>
                  <a:rPr sz="1400" spc="-1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t</a:t>
                </a:r>
                <a:r>
                  <a:rPr sz="1400" dirty="0">
                    <a:solidFill>
                      <a:srgbClr val="414042"/>
                    </a:solidFill>
                    <a:latin typeface="Myriad Pro"/>
                    <a:cs typeface="Myriad Pro"/>
                  </a:rPr>
                  <a:t>es</a:t>
                </a:r>
                <a:endParaRPr sz="1400" dirty="0">
                  <a:latin typeface="Myriad Pro"/>
                  <a:cs typeface="Myriad Pro"/>
                </a:endParaRPr>
              </a:p>
            </p:txBody>
          </p:sp>
          <p:sp>
            <p:nvSpPr>
              <p:cNvPr id="95" name="object 95"/>
              <p:cNvSpPr txBox="1"/>
              <p:nvPr/>
            </p:nvSpPr>
            <p:spPr>
              <a:xfrm>
                <a:off x="5981019" y="5072460"/>
                <a:ext cx="1925955" cy="28368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38100" indent="-26034"/>
                <a:r>
                  <a:rPr sz="1600" dirty="0">
                    <a:solidFill>
                      <a:srgbClr val="2980BA"/>
                    </a:solidFill>
                    <a:latin typeface="Myriad Pro"/>
                    <a:cs typeface="Myriad Pro"/>
                  </a:rPr>
                  <a:t>Shape</a:t>
                </a:r>
                <a:endParaRPr sz="1600" dirty="0">
                  <a:latin typeface="Myriad Pro"/>
                  <a:cs typeface="Myriad Pro"/>
                </a:endParaRPr>
              </a:p>
            </p:txBody>
          </p:sp>
          <p:sp>
            <p:nvSpPr>
              <p:cNvPr id="96" name="object 96"/>
              <p:cNvSpPr txBox="1"/>
              <p:nvPr/>
            </p:nvSpPr>
            <p:spPr>
              <a:xfrm>
                <a:off x="5991665" y="4200074"/>
                <a:ext cx="2407790" cy="28368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Si</a:t>
                </a:r>
                <a:r>
                  <a:rPr sz="1600" spc="-1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z</a:t>
                </a:r>
                <a:r>
                  <a:rPr sz="1600" spc="-2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e</a:t>
                </a:r>
                <a:r>
                  <a:rPr sz="160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, </a:t>
                </a:r>
                <a:r>
                  <a:rPr sz="1600" spc="-5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A</a:t>
                </a:r>
                <a:r>
                  <a:rPr sz="160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ngl</a:t>
                </a:r>
                <a:r>
                  <a:rPr sz="1600" spc="-2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e</a:t>
                </a:r>
                <a:r>
                  <a:rPr sz="160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, </a:t>
                </a:r>
                <a:r>
                  <a:rPr sz="1600" spc="-2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C</a:t>
                </a:r>
                <a:r>
                  <a:rPr sz="160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u</a:t>
                </a:r>
                <a:r>
                  <a:rPr sz="1600" spc="4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r</a:t>
                </a:r>
                <a:r>
                  <a:rPr sz="1600" spc="-5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v</a:t>
                </a:r>
                <a:r>
                  <a:rPr sz="1600" spc="-1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a</a:t>
                </a:r>
                <a:r>
                  <a:rPr sz="160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tu</a:t>
                </a:r>
                <a:r>
                  <a:rPr sz="1600" spc="-2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re</a:t>
                </a:r>
                <a:r>
                  <a:rPr sz="1600" dirty="0">
                    <a:solidFill>
                      <a:srgbClr val="955BA5"/>
                    </a:solidFill>
                    <a:latin typeface="Myriad Pro"/>
                    <a:cs typeface="Myriad Pro"/>
                  </a:rPr>
                  <a:t>, ...</a:t>
                </a:r>
                <a:endParaRPr sz="1600" dirty="0">
                  <a:latin typeface="Myriad Pro"/>
                  <a:cs typeface="Myriad Pro"/>
                </a:endParaRPr>
              </a:p>
            </p:txBody>
          </p:sp>
          <p:sp>
            <p:nvSpPr>
              <p:cNvPr id="97" name="object 97"/>
              <p:cNvSpPr/>
              <p:nvPr/>
            </p:nvSpPr>
            <p:spPr>
              <a:xfrm>
                <a:off x="5538918" y="2493944"/>
                <a:ext cx="187960" cy="188595"/>
              </a:xfrm>
              <a:custGeom>
                <a:avLst/>
                <a:gdLst/>
                <a:ahLst/>
                <a:cxnLst/>
                <a:rect l="l" t="t" r="r" b="b"/>
                <a:pathLst>
                  <a:path w="187960" h="188594">
                    <a:moveTo>
                      <a:pt x="102494" y="0"/>
                    </a:moveTo>
                    <a:lnTo>
                      <a:pt x="85401" y="0"/>
                    </a:lnTo>
                    <a:lnTo>
                      <a:pt x="77223" y="1129"/>
                    </a:lnTo>
                    <a:lnTo>
                      <a:pt x="39841" y="16992"/>
                    </a:lnTo>
                    <a:lnTo>
                      <a:pt x="27769" y="27623"/>
                    </a:lnTo>
                    <a:lnTo>
                      <a:pt x="21991" y="33308"/>
                    </a:lnTo>
                    <a:lnTo>
                      <a:pt x="3367" y="69183"/>
                    </a:lnTo>
                    <a:lnTo>
                      <a:pt x="1126" y="77002"/>
                    </a:lnTo>
                    <a:lnTo>
                      <a:pt x="0" y="85293"/>
                    </a:lnTo>
                    <a:lnTo>
                      <a:pt x="0" y="102491"/>
                    </a:lnTo>
                    <a:lnTo>
                      <a:pt x="17092" y="148073"/>
                    </a:lnTo>
                    <a:lnTo>
                      <a:pt x="53839" y="179205"/>
                    </a:lnTo>
                    <a:lnTo>
                      <a:pt x="85401" y="188154"/>
                    </a:lnTo>
                    <a:lnTo>
                      <a:pt x="102494" y="188154"/>
                    </a:lnTo>
                    <a:lnTo>
                      <a:pt x="110774" y="186984"/>
                    </a:lnTo>
                    <a:lnTo>
                      <a:pt x="126699" y="182427"/>
                    </a:lnTo>
                    <a:lnTo>
                      <a:pt x="133473" y="179494"/>
                    </a:lnTo>
                    <a:lnTo>
                      <a:pt x="86405" y="179494"/>
                    </a:lnTo>
                    <a:lnTo>
                      <a:pt x="78925" y="178446"/>
                    </a:lnTo>
                    <a:lnTo>
                      <a:pt x="39226" y="159524"/>
                    </a:lnTo>
                    <a:lnTo>
                      <a:pt x="33980" y="154291"/>
                    </a:lnTo>
                    <a:lnTo>
                      <a:pt x="28713" y="149119"/>
                    </a:lnTo>
                    <a:lnTo>
                      <a:pt x="9776" y="109345"/>
                    </a:lnTo>
                    <a:lnTo>
                      <a:pt x="8709" y="86299"/>
                    </a:lnTo>
                    <a:lnTo>
                      <a:pt x="9776" y="78766"/>
                    </a:lnTo>
                    <a:lnTo>
                      <a:pt x="28693" y="39157"/>
                    </a:lnTo>
                    <a:lnTo>
                      <a:pt x="64353" y="13956"/>
                    </a:lnTo>
                    <a:lnTo>
                      <a:pt x="86344" y="8906"/>
                    </a:lnTo>
                    <a:lnTo>
                      <a:pt x="134138" y="8906"/>
                    </a:lnTo>
                    <a:lnTo>
                      <a:pt x="126699" y="5684"/>
                    </a:lnTo>
                    <a:lnTo>
                      <a:pt x="110774" y="1169"/>
                    </a:lnTo>
                    <a:lnTo>
                      <a:pt x="102494" y="0"/>
                    </a:lnTo>
                    <a:close/>
                  </a:path>
                  <a:path w="187960" h="188594">
                    <a:moveTo>
                      <a:pt x="134138" y="8906"/>
                    </a:moveTo>
                    <a:lnTo>
                      <a:pt x="101879" y="8906"/>
                    </a:lnTo>
                    <a:lnTo>
                      <a:pt x="109400" y="9892"/>
                    </a:lnTo>
                    <a:lnTo>
                      <a:pt x="123849" y="13956"/>
                    </a:lnTo>
                    <a:lnTo>
                      <a:pt x="159387" y="39034"/>
                    </a:lnTo>
                    <a:lnTo>
                      <a:pt x="178222" y="78766"/>
                    </a:lnTo>
                    <a:lnTo>
                      <a:pt x="179164" y="97797"/>
                    </a:lnTo>
                    <a:lnTo>
                      <a:pt x="177873" y="108452"/>
                    </a:lnTo>
                    <a:lnTo>
                      <a:pt x="161573" y="145717"/>
                    </a:lnTo>
                    <a:lnTo>
                      <a:pt x="119387" y="175642"/>
                    </a:lnTo>
                    <a:lnTo>
                      <a:pt x="94112" y="179494"/>
                    </a:lnTo>
                    <a:lnTo>
                      <a:pt x="133473" y="179494"/>
                    </a:lnTo>
                    <a:lnTo>
                      <a:pt x="165822" y="154557"/>
                    </a:lnTo>
                    <a:lnTo>
                      <a:pt x="174820" y="141218"/>
                    </a:lnTo>
                    <a:lnTo>
                      <a:pt x="178960" y="134240"/>
                    </a:lnTo>
                    <a:lnTo>
                      <a:pt x="182181" y="126667"/>
                    </a:lnTo>
                    <a:lnTo>
                      <a:pt x="184475" y="118684"/>
                    </a:lnTo>
                    <a:lnTo>
                      <a:pt x="186707" y="110741"/>
                    </a:lnTo>
                    <a:lnTo>
                      <a:pt x="187854" y="102491"/>
                    </a:lnTo>
                    <a:lnTo>
                      <a:pt x="187843" y="85293"/>
                    </a:lnTo>
                    <a:lnTo>
                      <a:pt x="174700" y="46648"/>
                    </a:lnTo>
                    <a:lnTo>
                      <a:pt x="170761" y="39876"/>
                    </a:lnTo>
                    <a:lnTo>
                      <a:pt x="165822" y="33554"/>
                    </a:lnTo>
                    <a:lnTo>
                      <a:pt x="160166" y="27787"/>
                    </a:lnTo>
                    <a:lnTo>
                      <a:pt x="154428" y="22042"/>
                    </a:lnTo>
                    <a:lnTo>
                      <a:pt x="148115" y="17115"/>
                    </a:lnTo>
                    <a:lnTo>
                      <a:pt x="134138" y="8906"/>
                    </a:lnTo>
                    <a:close/>
                  </a:path>
                  <a:path w="187960" h="188594">
                    <a:moveTo>
                      <a:pt x="107679" y="52435"/>
                    </a:moveTo>
                    <a:lnTo>
                      <a:pt x="78761" y="52435"/>
                    </a:lnTo>
                    <a:lnTo>
                      <a:pt x="109195" y="83527"/>
                    </a:lnTo>
                    <a:lnTo>
                      <a:pt x="43223" y="83527"/>
                    </a:lnTo>
                    <a:lnTo>
                      <a:pt x="43223" y="104974"/>
                    </a:lnTo>
                    <a:lnTo>
                      <a:pt x="109195" y="104974"/>
                    </a:lnTo>
                    <a:lnTo>
                      <a:pt x="78761" y="135964"/>
                    </a:lnTo>
                    <a:lnTo>
                      <a:pt x="107679" y="135964"/>
                    </a:lnTo>
                    <a:lnTo>
                      <a:pt x="147398" y="94446"/>
                    </a:lnTo>
                    <a:lnTo>
                      <a:pt x="147398" y="94077"/>
                    </a:lnTo>
                    <a:lnTo>
                      <a:pt x="107679" y="52435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13514741" y="5034415"/>
                <a:ext cx="805180" cy="258445"/>
              </a:xfrm>
              <a:custGeom>
                <a:avLst/>
                <a:gdLst/>
                <a:ahLst/>
                <a:cxnLst/>
                <a:rect l="l" t="t" r="r" b="b"/>
                <a:pathLst>
                  <a:path w="805179" h="258445">
                    <a:moveTo>
                      <a:pt x="804711" y="0"/>
                    </a:moveTo>
                    <a:lnTo>
                      <a:pt x="214278" y="0"/>
                    </a:lnTo>
                    <a:lnTo>
                      <a:pt x="83776" y="113188"/>
                    </a:lnTo>
                    <a:lnTo>
                      <a:pt x="0" y="113188"/>
                    </a:lnTo>
                    <a:lnTo>
                      <a:pt x="0" y="144928"/>
                    </a:lnTo>
                    <a:lnTo>
                      <a:pt x="83776" y="144928"/>
                    </a:lnTo>
                    <a:lnTo>
                      <a:pt x="214278" y="258118"/>
                    </a:lnTo>
                    <a:lnTo>
                      <a:pt x="804711" y="258118"/>
                    </a:lnTo>
                    <a:lnTo>
                      <a:pt x="804711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99"/>
              <p:cNvSpPr/>
              <p:nvPr/>
            </p:nvSpPr>
            <p:spPr>
              <a:xfrm>
                <a:off x="12652832" y="3987846"/>
                <a:ext cx="273685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273684" h="354964">
                    <a:moveTo>
                      <a:pt x="273252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273252" y="0"/>
                    </a:lnTo>
                    <a:lnTo>
                      <a:pt x="273252" y="354938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100"/>
              <p:cNvSpPr/>
              <p:nvPr/>
            </p:nvSpPr>
            <p:spPr>
              <a:xfrm>
                <a:off x="12652832" y="3987846"/>
                <a:ext cx="273685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273684" h="354964">
                    <a:moveTo>
                      <a:pt x="273252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273252" y="0"/>
                    </a:lnTo>
                    <a:lnTo>
                      <a:pt x="273252" y="354938"/>
                    </a:lnTo>
                    <a:close/>
                  </a:path>
                </a:pathLst>
              </a:custGeom>
              <a:ln w="9997">
                <a:solidFill>
                  <a:srgbClr val="00944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1" name="object 101"/>
              <p:cNvSpPr/>
              <p:nvPr/>
            </p:nvSpPr>
            <p:spPr>
              <a:xfrm>
                <a:off x="12236486" y="5034851"/>
                <a:ext cx="594360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594359" h="354964">
                    <a:moveTo>
                      <a:pt x="593990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593990" y="0"/>
                    </a:lnTo>
                    <a:lnTo>
                      <a:pt x="593990" y="354938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2" name="object 102"/>
              <p:cNvSpPr/>
              <p:nvPr/>
            </p:nvSpPr>
            <p:spPr>
              <a:xfrm>
                <a:off x="12236486" y="5034851"/>
                <a:ext cx="594360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594359" h="354964">
                    <a:moveTo>
                      <a:pt x="593990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593990" y="0"/>
                    </a:lnTo>
                    <a:lnTo>
                      <a:pt x="593990" y="354938"/>
                    </a:lnTo>
                    <a:close/>
                  </a:path>
                </a:pathLst>
              </a:custGeom>
              <a:ln w="10002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103"/>
              <p:cNvSpPr/>
              <p:nvPr/>
            </p:nvSpPr>
            <p:spPr>
              <a:xfrm>
                <a:off x="10608161" y="2992746"/>
                <a:ext cx="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h="33019">
                    <a:moveTo>
                      <a:pt x="0" y="32560"/>
                    </a:moveTo>
                    <a:lnTo>
                      <a:pt x="0" y="0"/>
                    </a:lnTo>
                  </a:path>
                </a:pathLst>
              </a:custGeom>
              <a:ln w="5995">
                <a:solidFill>
                  <a:srgbClr val="D1D3D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104"/>
              <p:cNvSpPr/>
              <p:nvPr/>
            </p:nvSpPr>
            <p:spPr>
              <a:xfrm>
                <a:off x="10595358" y="2978370"/>
                <a:ext cx="26034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6034" h="22225">
                    <a:moveTo>
                      <a:pt x="12830" y="0"/>
                    </a:moveTo>
                    <a:lnTo>
                      <a:pt x="0" y="22233"/>
                    </a:lnTo>
                    <a:lnTo>
                      <a:pt x="25600" y="22233"/>
                    </a:lnTo>
                    <a:lnTo>
                      <a:pt x="12830" y="0"/>
                    </a:lnTo>
                    <a:close/>
                  </a:path>
                </a:pathLst>
              </a:custGeom>
              <a:solidFill>
                <a:srgbClr val="D1D3D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105"/>
              <p:cNvSpPr/>
              <p:nvPr/>
            </p:nvSpPr>
            <p:spPr>
              <a:xfrm>
                <a:off x="10525586" y="294130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0"/>
                    </a:moveTo>
                    <a:lnTo>
                      <a:pt x="0" y="73205"/>
                    </a:lnTo>
                  </a:path>
                </a:pathLst>
              </a:custGeom>
              <a:ln w="5995">
                <a:solidFill>
                  <a:srgbClr val="D1D3D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9379493" y="2311702"/>
                <a:ext cx="16351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635125">
                    <a:moveTo>
                      <a:pt x="0" y="0"/>
                    </a:moveTo>
                    <a:lnTo>
                      <a:pt x="1634882" y="0"/>
                    </a:lnTo>
                  </a:path>
                </a:pathLst>
              </a:custGeom>
              <a:ln w="15658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7" name="object 107"/>
              <p:cNvSpPr/>
              <p:nvPr/>
            </p:nvSpPr>
            <p:spPr>
              <a:xfrm>
                <a:off x="11303734" y="2311702"/>
                <a:ext cx="1622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622425">
                    <a:moveTo>
                      <a:pt x="0" y="0"/>
                    </a:moveTo>
                    <a:lnTo>
                      <a:pt x="1622331" y="0"/>
                    </a:lnTo>
                  </a:path>
                </a:pathLst>
              </a:custGeom>
              <a:ln w="15658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8" name="object 108"/>
              <p:cNvSpPr/>
              <p:nvPr/>
            </p:nvSpPr>
            <p:spPr>
              <a:xfrm>
                <a:off x="13207852" y="2311702"/>
                <a:ext cx="15087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08759">
                    <a:moveTo>
                      <a:pt x="0" y="0"/>
                    </a:moveTo>
                    <a:lnTo>
                      <a:pt x="1508158" y="0"/>
                    </a:lnTo>
                  </a:path>
                </a:pathLst>
              </a:custGeom>
              <a:ln w="15658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9" name="object 109"/>
              <p:cNvSpPr txBox="1"/>
              <p:nvPr/>
            </p:nvSpPr>
            <p:spPr>
              <a:xfrm>
                <a:off x="9645674" y="2019572"/>
                <a:ext cx="1311741" cy="27482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indent="44450">
                  <a:tabLst>
                    <a:tab pos="2183765" algn="l"/>
                  </a:tabLst>
                </a:pP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Manipul</a:t>
                </a:r>
                <a:r>
                  <a:rPr sz="1550" b="1" spc="-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at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e</a:t>
                </a:r>
                <a:endParaRPr sz="1550" dirty="0">
                  <a:latin typeface="Myriad Pro Light"/>
                  <a:cs typeface="Myriad Pro Light"/>
                </a:endParaRPr>
              </a:p>
            </p:txBody>
          </p:sp>
          <p:sp>
            <p:nvSpPr>
              <p:cNvPr id="110" name="object 110"/>
              <p:cNvSpPr txBox="1"/>
              <p:nvPr/>
            </p:nvSpPr>
            <p:spPr>
              <a:xfrm>
                <a:off x="13630055" y="2035910"/>
                <a:ext cx="820267" cy="27482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Redu</a:t>
                </a:r>
                <a:r>
                  <a:rPr sz="1550" b="1" spc="-10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c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e</a:t>
                </a:r>
                <a:endParaRPr sz="1550" dirty="0">
                  <a:latin typeface="Myriad Pro Light"/>
                  <a:cs typeface="Myriad Pro Light"/>
                </a:endParaRPr>
              </a:p>
            </p:txBody>
          </p:sp>
          <p:sp>
            <p:nvSpPr>
              <p:cNvPr id="111" name="object 111"/>
              <p:cNvSpPr txBox="1"/>
              <p:nvPr/>
            </p:nvSpPr>
            <p:spPr>
              <a:xfrm>
                <a:off x="9645673" y="3628491"/>
                <a:ext cx="1181589" cy="27482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550" b="1" spc="10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S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ele</a:t>
                </a:r>
                <a:r>
                  <a:rPr sz="1550" b="1" spc="2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c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t</a:t>
                </a:r>
                <a:endParaRPr sz="1550" dirty="0">
                  <a:latin typeface="Myriad Pro Light"/>
                  <a:cs typeface="Myriad Pro Light"/>
                </a:endParaRPr>
              </a:p>
            </p:txBody>
          </p:sp>
          <p:sp>
            <p:nvSpPr>
              <p:cNvPr id="112" name="object 112"/>
              <p:cNvSpPr txBox="1"/>
              <p:nvPr/>
            </p:nvSpPr>
            <p:spPr>
              <a:xfrm>
                <a:off x="9645673" y="4730370"/>
                <a:ext cx="800100" cy="23852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550" b="1" spc="10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N</a:t>
                </a:r>
                <a:r>
                  <a:rPr sz="1550" b="1" spc="-1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a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vig</a:t>
                </a:r>
                <a:r>
                  <a:rPr sz="1550" b="1" spc="-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at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e</a:t>
                </a:r>
                <a:endParaRPr sz="1550">
                  <a:latin typeface="Myriad Pro Light"/>
                  <a:cs typeface="Myriad Pro Light"/>
                </a:endParaRPr>
              </a:p>
            </p:txBody>
          </p:sp>
          <p:sp>
            <p:nvSpPr>
              <p:cNvPr id="113" name="object 113"/>
              <p:cNvSpPr txBox="1"/>
              <p:nvPr/>
            </p:nvSpPr>
            <p:spPr>
              <a:xfrm>
                <a:off x="11565624" y="3628391"/>
                <a:ext cx="1058648" cy="27482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550" b="1" spc="-30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P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a</a:t>
                </a:r>
                <a:r>
                  <a:rPr sz="1550" b="1" spc="40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r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tition</a:t>
                </a:r>
                <a:endParaRPr sz="1550" dirty="0">
                  <a:latin typeface="Myriad Pro Light"/>
                  <a:cs typeface="Myriad Pro Light"/>
                </a:endParaRPr>
              </a:p>
            </p:txBody>
          </p:sp>
          <p:sp>
            <p:nvSpPr>
              <p:cNvPr id="114" name="object 114"/>
              <p:cNvSpPr txBox="1"/>
              <p:nvPr/>
            </p:nvSpPr>
            <p:spPr>
              <a:xfrm>
                <a:off x="11565623" y="4730270"/>
                <a:ext cx="1380362" cy="27482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Superimpose</a:t>
                </a:r>
                <a:endParaRPr sz="1550" dirty="0">
                  <a:latin typeface="Myriad Pro Light"/>
                  <a:cs typeface="Myriad Pro Light"/>
                </a:endParaRPr>
              </a:p>
            </p:txBody>
          </p:sp>
          <p:sp>
            <p:nvSpPr>
              <p:cNvPr id="115" name="object 115"/>
              <p:cNvSpPr txBox="1"/>
              <p:nvPr/>
            </p:nvSpPr>
            <p:spPr>
              <a:xfrm>
                <a:off x="13473778" y="2499495"/>
                <a:ext cx="814740" cy="27482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550" b="1" spc="-30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F</a:t>
                </a:r>
                <a:r>
                  <a:rPr sz="1550" b="1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il</a:t>
                </a:r>
                <a:r>
                  <a:rPr sz="1550" b="1" spc="-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t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er</a:t>
                </a:r>
                <a:endParaRPr sz="1550" dirty="0">
                  <a:latin typeface="Myriad Pro Light"/>
                  <a:cs typeface="Myriad Pro Light"/>
                </a:endParaRPr>
              </a:p>
            </p:txBody>
          </p:sp>
          <p:sp>
            <p:nvSpPr>
              <p:cNvPr id="116" name="object 116"/>
              <p:cNvSpPr txBox="1"/>
              <p:nvPr/>
            </p:nvSpPr>
            <p:spPr>
              <a:xfrm>
                <a:off x="13477972" y="3628391"/>
                <a:ext cx="1160863" cy="27482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550" b="1" spc="-1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A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g</a:t>
                </a:r>
                <a:r>
                  <a:rPr sz="1550" b="1" spc="-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g</a:t>
                </a:r>
                <a:r>
                  <a:rPr sz="1550" b="1" spc="-10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r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eg</a:t>
                </a:r>
                <a:r>
                  <a:rPr sz="1550" b="1" spc="-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at</a:t>
                </a:r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e</a:t>
                </a:r>
                <a:endParaRPr sz="1550" dirty="0">
                  <a:latin typeface="Myriad Pro Light"/>
                  <a:cs typeface="Myriad Pro Light"/>
                </a:endParaRPr>
              </a:p>
            </p:txBody>
          </p:sp>
          <p:sp>
            <p:nvSpPr>
              <p:cNvPr id="117" name="object 117"/>
              <p:cNvSpPr txBox="1"/>
              <p:nvPr/>
            </p:nvSpPr>
            <p:spPr>
              <a:xfrm>
                <a:off x="13477974" y="4730270"/>
                <a:ext cx="840618" cy="27482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550" b="1" spc="5" dirty="0">
                    <a:solidFill>
                      <a:srgbClr val="414042"/>
                    </a:solidFill>
                    <a:latin typeface="Myriad Pro Light"/>
                    <a:cs typeface="Myriad Pro Light"/>
                  </a:rPr>
                  <a:t>Embed</a:t>
                </a:r>
                <a:endParaRPr sz="1550" dirty="0">
                  <a:latin typeface="Myriad Pro Light"/>
                  <a:cs typeface="Myriad Pro Light"/>
                </a:endParaRPr>
              </a:p>
            </p:txBody>
          </p:sp>
          <p:sp>
            <p:nvSpPr>
              <p:cNvPr id="118" name="object 118"/>
              <p:cNvSpPr/>
              <p:nvPr/>
            </p:nvSpPr>
            <p:spPr>
              <a:xfrm>
                <a:off x="12226655" y="3170411"/>
                <a:ext cx="5086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8634">
                    <a:moveTo>
                      <a:pt x="0" y="0"/>
                    </a:moveTo>
                    <a:lnTo>
                      <a:pt x="508135" y="0"/>
                    </a:lnTo>
                  </a:path>
                </a:pathLst>
              </a:custGeom>
              <a:ln w="12897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9" name="object 119"/>
              <p:cNvSpPr/>
              <p:nvPr/>
            </p:nvSpPr>
            <p:spPr>
              <a:xfrm>
                <a:off x="12232460" y="2821226"/>
                <a:ext cx="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h="355600">
                    <a:moveTo>
                      <a:pt x="0" y="0"/>
                    </a:moveTo>
                    <a:lnTo>
                      <a:pt x="0" y="354998"/>
                    </a:lnTo>
                  </a:path>
                </a:pathLst>
              </a:custGeom>
              <a:ln w="12881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0" name="object 120"/>
              <p:cNvSpPr/>
              <p:nvPr/>
            </p:nvSpPr>
            <p:spPr>
              <a:xfrm>
                <a:off x="12541145" y="2854147"/>
                <a:ext cx="3302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4289">
                    <a:moveTo>
                      <a:pt x="14596" y="0"/>
                    </a:moveTo>
                    <a:lnTo>
                      <a:pt x="2374" y="6871"/>
                    </a:lnTo>
                    <a:lnTo>
                      <a:pt x="0" y="17612"/>
                    </a:lnTo>
                    <a:lnTo>
                      <a:pt x="5482" y="29553"/>
                    </a:lnTo>
                    <a:lnTo>
                      <a:pt x="16478" y="33825"/>
                    </a:lnTo>
                    <a:lnTo>
                      <a:pt x="27796" y="30034"/>
                    </a:lnTo>
                    <a:lnTo>
                      <a:pt x="32488" y="23906"/>
                    </a:lnTo>
                    <a:lnTo>
                      <a:pt x="32847" y="13432"/>
                    </a:lnTo>
                    <a:lnTo>
                      <a:pt x="25153" y="1101"/>
                    </a:lnTo>
                    <a:lnTo>
                      <a:pt x="14596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1" name="object 121"/>
              <p:cNvSpPr/>
              <p:nvPr/>
            </p:nvSpPr>
            <p:spPr>
              <a:xfrm>
                <a:off x="12474233" y="3073991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27059" y="0"/>
                    </a:moveTo>
                    <a:lnTo>
                      <a:pt x="7814" y="0"/>
                    </a:lnTo>
                    <a:lnTo>
                      <a:pt x="0" y="7824"/>
                    </a:lnTo>
                    <a:lnTo>
                      <a:pt x="0" y="27076"/>
                    </a:lnTo>
                    <a:lnTo>
                      <a:pt x="7814" y="34900"/>
                    </a:lnTo>
                    <a:lnTo>
                      <a:pt x="27059" y="34900"/>
                    </a:lnTo>
                    <a:lnTo>
                      <a:pt x="34872" y="27076"/>
                    </a:lnTo>
                    <a:lnTo>
                      <a:pt x="34872" y="7824"/>
                    </a:lnTo>
                    <a:lnTo>
                      <a:pt x="2705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2" name="object 122"/>
              <p:cNvSpPr/>
              <p:nvPr/>
            </p:nvSpPr>
            <p:spPr>
              <a:xfrm>
                <a:off x="12616924" y="3076001"/>
                <a:ext cx="3302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4289">
                    <a:moveTo>
                      <a:pt x="14569" y="0"/>
                    </a:moveTo>
                    <a:lnTo>
                      <a:pt x="2322" y="6868"/>
                    </a:lnTo>
                    <a:lnTo>
                      <a:pt x="0" y="17591"/>
                    </a:lnTo>
                    <a:lnTo>
                      <a:pt x="5560" y="29502"/>
                    </a:lnTo>
                    <a:lnTo>
                      <a:pt x="16516" y="33820"/>
                    </a:lnTo>
                    <a:lnTo>
                      <a:pt x="27838" y="30038"/>
                    </a:lnTo>
                    <a:lnTo>
                      <a:pt x="32553" y="23876"/>
                    </a:lnTo>
                    <a:lnTo>
                      <a:pt x="32863" y="13394"/>
                    </a:lnTo>
                    <a:lnTo>
                      <a:pt x="25109" y="1076"/>
                    </a:lnTo>
                    <a:lnTo>
                      <a:pt x="1456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3" name="object 123"/>
              <p:cNvSpPr/>
              <p:nvPr/>
            </p:nvSpPr>
            <p:spPr>
              <a:xfrm>
                <a:off x="12385080" y="3062341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27059" y="0"/>
                    </a:moveTo>
                    <a:lnTo>
                      <a:pt x="7793" y="0"/>
                    </a:lnTo>
                    <a:lnTo>
                      <a:pt x="0" y="7824"/>
                    </a:lnTo>
                    <a:lnTo>
                      <a:pt x="0" y="27076"/>
                    </a:lnTo>
                    <a:lnTo>
                      <a:pt x="7793" y="34902"/>
                    </a:lnTo>
                    <a:lnTo>
                      <a:pt x="27059" y="34902"/>
                    </a:lnTo>
                    <a:lnTo>
                      <a:pt x="34853" y="27076"/>
                    </a:lnTo>
                    <a:lnTo>
                      <a:pt x="34853" y="7824"/>
                    </a:lnTo>
                    <a:lnTo>
                      <a:pt x="2705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4" name="object 124"/>
              <p:cNvSpPr/>
              <p:nvPr/>
            </p:nvSpPr>
            <p:spPr>
              <a:xfrm>
                <a:off x="12332875" y="3034789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27000" y="0"/>
                    </a:moveTo>
                    <a:lnTo>
                      <a:pt x="7774" y="0"/>
                    </a:lnTo>
                    <a:lnTo>
                      <a:pt x="0" y="7744"/>
                    </a:lnTo>
                    <a:lnTo>
                      <a:pt x="0" y="26996"/>
                    </a:lnTo>
                    <a:lnTo>
                      <a:pt x="7774" y="34820"/>
                    </a:lnTo>
                    <a:lnTo>
                      <a:pt x="27000" y="34820"/>
                    </a:lnTo>
                    <a:lnTo>
                      <a:pt x="34814" y="26996"/>
                    </a:lnTo>
                    <a:lnTo>
                      <a:pt x="34814" y="7744"/>
                    </a:lnTo>
                    <a:lnTo>
                      <a:pt x="27000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5" name="object 125"/>
              <p:cNvSpPr/>
              <p:nvPr/>
            </p:nvSpPr>
            <p:spPr>
              <a:xfrm>
                <a:off x="12667130" y="3094542"/>
                <a:ext cx="3302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4289">
                    <a:moveTo>
                      <a:pt x="14592" y="0"/>
                    </a:moveTo>
                    <a:lnTo>
                      <a:pt x="2352" y="6846"/>
                    </a:lnTo>
                    <a:lnTo>
                      <a:pt x="0" y="17563"/>
                    </a:lnTo>
                    <a:lnTo>
                      <a:pt x="5506" y="29555"/>
                    </a:lnTo>
                    <a:lnTo>
                      <a:pt x="16483" y="33829"/>
                    </a:lnTo>
                    <a:lnTo>
                      <a:pt x="27790" y="30023"/>
                    </a:lnTo>
                    <a:lnTo>
                      <a:pt x="32506" y="23882"/>
                    </a:lnTo>
                    <a:lnTo>
                      <a:pt x="32858" y="13417"/>
                    </a:lnTo>
                    <a:lnTo>
                      <a:pt x="25152" y="1098"/>
                    </a:lnTo>
                    <a:lnTo>
                      <a:pt x="14592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6" name="object 126"/>
              <p:cNvSpPr/>
              <p:nvPr/>
            </p:nvSpPr>
            <p:spPr>
              <a:xfrm>
                <a:off x="11587838" y="3170401"/>
                <a:ext cx="5086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8634">
                    <a:moveTo>
                      <a:pt x="0" y="0"/>
                    </a:moveTo>
                    <a:lnTo>
                      <a:pt x="508134" y="0"/>
                    </a:lnTo>
                  </a:path>
                </a:pathLst>
              </a:custGeom>
              <a:ln w="12877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7" name="object 127"/>
              <p:cNvSpPr/>
              <p:nvPr/>
            </p:nvSpPr>
            <p:spPr>
              <a:xfrm>
                <a:off x="11593675" y="2821205"/>
                <a:ext cx="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h="355600">
                    <a:moveTo>
                      <a:pt x="0" y="0"/>
                    </a:moveTo>
                    <a:lnTo>
                      <a:pt x="0" y="354978"/>
                    </a:lnTo>
                  </a:path>
                </a:pathLst>
              </a:custGeom>
              <a:ln w="12900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8" name="object 128"/>
              <p:cNvSpPr/>
              <p:nvPr/>
            </p:nvSpPr>
            <p:spPr>
              <a:xfrm>
                <a:off x="12014809" y="2870532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273" y="0"/>
                    </a:moveTo>
                    <a:lnTo>
                      <a:pt x="6413" y="4369"/>
                    </a:lnTo>
                    <a:lnTo>
                      <a:pt x="0" y="16739"/>
                    </a:lnTo>
                    <a:lnTo>
                      <a:pt x="3903" y="28098"/>
                    </a:lnTo>
                    <a:lnTo>
                      <a:pt x="15461" y="34776"/>
                    </a:lnTo>
                    <a:lnTo>
                      <a:pt x="27501" y="31633"/>
                    </a:lnTo>
                    <a:lnTo>
                      <a:pt x="34429" y="21119"/>
                    </a:lnTo>
                    <a:lnTo>
                      <a:pt x="34806" y="16872"/>
                    </a:lnTo>
                    <a:lnTo>
                      <a:pt x="30124" y="6280"/>
                    </a:lnTo>
                    <a:lnTo>
                      <a:pt x="17273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129"/>
              <p:cNvSpPr/>
              <p:nvPr/>
            </p:nvSpPr>
            <p:spPr>
              <a:xfrm>
                <a:off x="11789470" y="3045817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19">
                    <a:moveTo>
                      <a:pt x="13283" y="0"/>
                    </a:moveTo>
                    <a:lnTo>
                      <a:pt x="998" y="7843"/>
                    </a:lnTo>
                    <a:lnTo>
                      <a:pt x="0" y="18421"/>
                    </a:lnTo>
                    <a:lnTo>
                      <a:pt x="6961" y="30623"/>
                    </a:lnTo>
                    <a:lnTo>
                      <a:pt x="17691" y="32886"/>
                    </a:lnTo>
                    <a:lnTo>
                      <a:pt x="29610" y="27248"/>
                    </a:lnTo>
                    <a:lnTo>
                      <a:pt x="33767" y="16220"/>
                    </a:lnTo>
                    <a:lnTo>
                      <a:pt x="29863" y="4914"/>
                    </a:lnTo>
                    <a:lnTo>
                      <a:pt x="23751" y="270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130"/>
              <p:cNvSpPr/>
              <p:nvPr/>
            </p:nvSpPr>
            <p:spPr>
              <a:xfrm>
                <a:off x="11899318" y="2955231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282" y="0"/>
                    </a:moveTo>
                    <a:lnTo>
                      <a:pt x="6436" y="4385"/>
                    </a:lnTo>
                    <a:lnTo>
                      <a:pt x="0" y="16733"/>
                    </a:lnTo>
                    <a:lnTo>
                      <a:pt x="3909" y="28099"/>
                    </a:lnTo>
                    <a:lnTo>
                      <a:pt x="15544" y="34741"/>
                    </a:lnTo>
                    <a:lnTo>
                      <a:pt x="27589" y="31638"/>
                    </a:lnTo>
                    <a:lnTo>
                      <a:pt x="34500" y="21158"/>
                    </a:lnTo>
                    <a:lnTo>
                      <a:pt x="34885" y="16796"/>
                    </a:lnTo>
                    <a:lnTo>
                      <a:pt x="30157" y="6244"/>
                    </a:lnTo>
                    <a:lnTo>
                      <a:pt x="17282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1" name="object 131"/>
              <p:cNvSpPr/>
              <p:nvPr/>
            </p:nvSpPr>
            <p:spPr>
              <a:xfrm>
                <a:off x="11712943" y="3093076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19">
                    <a:moveTo>
                      <a:pt x="13275" y="0"/>
                    </a:moveTo>
                    <a:lnTo>
                      <a:pt x="1006" y="7816"/>
                    </a:lnTo>
                    <a:lnTo>
                      <a:pt x="0" y="18404"/>
                    </a:lnTo>
                    <a:lnTo>
                      <a:pt x="6937" y="30624"/>
                    </a:lnTo>
                    <a:lnTo>
                      <a:pt x="17662" y="32889"/>
                    </a:lnTo>
                    <a:lnTo>
                      <a:pt x="29607" y="27249"/>
                    </a:lnTo>
                    <a:lnTo>
                      <a:pt x="33773" y="16204"/>
                    </a:lnTo>
                    <a:lnTo>
                      <a:pt x="29885" y="4910"/>
                    </a:lnTo>
                    <a:lnTo>
                      <a:pt x="23750" y="283"/>
                    </a:lnTo>
                    <a:lnTo>
                      <a:pt x="13275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2" name="object 132"/>
              <p:cNvSpPr/>
              <p:nvPr/>
            </p:nvSpPr>
            <p:spPr>
              <a:xfrm>
                <a:off x="11655010" y="3104620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19">
                    <a:moveTo>
                      <a:pt x="13308" y="0"/>
                    </a:moveTo>
                    <a:lnTo>
                      <a:pt x="1045" y="7816"/>
                    </a:lnTo>
                    <a:lnTo>
                      <a:pt x="0" y="18372"/>
                    </a:lnTo>
                    <a:lnTo>
                      <a:pt x="6939" y="30605"/>
                    </a:lnTo>
                    <a:lnTo>
                      <a:pt x="17675" y="32877"/>
                    </a:lnTo>
                    <a:lnTo>
                      <a:pt x="29592" y="27247"/>
                    </a:lnTo>
                    <a:lnTo>
                      <a:pt x="33752" y="16213"/>
                    </a:lnTo>
                    <a:lnTo>
                      <a:pt x="29834" y="4935"/>
                    </a:lnTo>
                    <a:lnTo>
                      <a:pt x="23766" y="310"/>
                    </a:lnTo>
                    <a:lnTo>
                      <a:pt x="13308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3" name="object 133"/>
              <p:cNvSpPr/>
              <p:nvPr/>
            </p:nvSpPr>
            <p:spPr>
              <a:xfrm>
                <a:off x="11949989" y="2937931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283" y="0"/>
                    </a:moveTo>
                    <a:lnTo>
                      <a:pt x="6425" y="4408"/>
                    </a:lnTo>
                    <a:lnTo>
                      <a:pt x="0" y="16773"/>
                    </a:lnTo>
                    <a:lnTo>
                      <a:pt x="3880" y="28088"/>
                    </a:lnTo>
                    <a:lnTo>
                      <a:pt x="15494" y="34770"/>
                    </a:lnTo>
                    <a:lnTo>
                      <a:pt x="27533" y="31645"/>
                    </a:lnTo>
                    <a:lnTo>
                      <a:pt x="34435" y="21142"/>
                    </a:lnTo>
                    <a:lnTo>
                      <a:pt x="34826" y="16814"/>
                    </a:lnTo>
                    <a:lnTo>
                      <a:pt x="30139" y="6253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4" name="object 134"/>
              <p:cNvSpPr/>
              <p:nvPr/>
            </p:nvSpPr>
            <p:spPr>
              <a:xfrm>
                <a:off x="12548492" y="5067762"/>
                <a:ext cx="3302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4289">
                    <a:moveTo>
                      <a:pt x="14561" y="0"/>
                    </a:moveTo>
                    <a:lnTo>
                      <a:pt x="2348" y="6875"/>
                    </a:lnTo>
                    <a:lnTo>
                      <a:pt x="0" y="17613"/>
                    </a:lnTo>
                    <a:lnTo>
                      <a:pt x="5506" y="29563"/>
                    </a:lnTo>
                    <a:lnTo>
                      <a:pt x="16500" y="33830"/>
                    </a:lnTo>
                    <a:lnTo>
                      <a:pt x="27787" y="30011"/>
                    </a:lnTo>
                    <a:lnTo>
                      <a:pt x="32489" y="23879"/>
                    </a:lnTo>
                    <a:lnTo>
                      <a:pt x="32835" y="13410"/>
                    </a:lnTo>
                    <a:lnTo>
                      <a:pt x="25115" y="1091"/>
                    </a:lnTo>
                    <a:lnTo>
                      <a:pt x="14561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5" name="object 135"/>
              <p:cNvSpPr/>
              <p:nvPr/>
            </p:nvSpPr>
            <p:spPr>
              <a:xfrm>
                <a:off x="12481569" y="5287620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27058" y="0"/>
                    </a:moveTo>
                    <a:lnTo>
                      <a:pt x="7814" y="0"/>
                    </a:lnTo>
                    <a:lnTo>
                      <a:pt x="0" y="7825"/>
                    </a:lnTo>
                    <a:lnTo>
                      <a:pt x="0" y="27077"/>
                    </a:lnTo>
                    <a:lnTo>
                      <a:pt x="7814" y="34902"/>
                    </a:lnTo>
                    <a:lnTo>
                      <a:pt x="27058" y="34902"/>
                    </a:lnTo>
                    <a:lnTo>
                      <a:pt x="34872" y="27077"/>
                    </a:lnTo>
                    <a:lnTo>
                      <a:pt x="34872" y="7825"/>
                    </a:lnTo>
                    <a:lnTo>
                      <a:pt x="27058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6" name="object 136"/>
              <p:cNvSpPr/>
              <p:nvPr/>
            </p:nvSpPr>
            <p:spPr>
              <a:xfrm>
                <a:off x="12624273" y="5289603"/>
                <a:ext cx="3302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4289">
                    <a:moveTo>
                      <a:pt x="14556" y="0"/>
                    </a:moveTo>
                    <a:lnTo>
                      <a:pt x="2311" y="6895"/>
                    </a:lnTo>
                    <a:lnTo>
                      <a:pt x="0" y="17619"/>
                    </a:lnTo>
                    <a:lnTo>
                      <a:pt x="5569" y="29544"/>
                    </a:lnTo>
                    <a:lnTo>
                      <a:pt x="16521" y="33843"/>
                    </a:lnTo>
                    <a:lnTo>
                      <a:pt x="27828" y="30026"/>
                    </a:lnTo>
                    <a:lnTo>
                      <a:pt x="32561" y="23857"/>
                    </a:lnTo>
                    <a:lnTo>
                      <a:pt x="32863" y="13390"/>
                    </a:lnTo>
                    <a:lnTo>
                      <a:pt x="25096" y="1060"/>
                    </a:lnTo>
                    <a:lnTo>
                      <a:pt x="14556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12392438" y="5275971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27059" y="0"/>
                    </a:moveTo>
                    <a:lnTo>
                      <a:pt x="7793" y="0"/>
                    </a:lnTo>
                    <a:lnTo>
                      <a:pt x="0" y="7824"/>
                    </a:lnTo>
                    <a:lnTo>
                      <a:pt x="0" y="27037"/>
                    </a:lnTo>
                    <a:lnTo>
                      <a:pt x="7793" y="34861"/>
                    </a:lnTo>
                    <a:lnTo>
                      <a:pt x="27059" y="34861"/>
                    </a:lnTo>
                    <a:lnTo>
                      <a:pt x="34853" y="27037"/>
                    </a:lnTo>
                    <a:lnTo>
                      <a:pt x="34853" y="7824"/>
                    </a:lnTo>
                    <a:lnTo>
                      <a:pt x="2705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8" name="object 138"/>
              <p:cNvSpPr/>
              <p:nvPr/>
            </p:nvSpPr>
            <p:spPr>
              <a:xfrm>
                <a:off x="12340194" y="5248376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27019" y="0"/>
                    </a:moveTo>
                    <a:lnTo>
                      <a:pt x="7793" y="0"/>
                    </a:lnTo>
                    <a:lnTo>
                      <a:pt x="0" y="7745"/>
                    </a:lnTo>
                    <a:lnTo>
                      <a:pt x="0" y="27037"/>
                    </a:lnTo>
                    <a:lnTo>
                      <a:pt x="7793" y="34861"/>
                    </a:lnTo>
                    <a:lnTo>
                      <a:pt x="27019" y="34861"/>
                    </a:lnTo>
                    <a:lnTo>
                      <a:pt x="34833" y="27037"/>
                    </a:lnTo>
                    <a:lnTo>
                      <a:pt x="34833" y="7745"/>
                    </a:lnTo>
                    <a:lnTo>
                      <a:pt x="2701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9" name="object 139"/>
              <p:cNvSpPr/>
              <p:nvPr/>
            </p:nvSpPr>
            <p:spPr>
              <a:xfrm>
                <a:off x="12674492" y="5308149"/>
                <a:ext cx="3302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4289">
                    <a:moveTo>
                      <a:pt x="14555" y="0"/>
                    </a:moveTo>
                    <a:lnTo>
                      <a:pt x="2319" y="6876"/>
                    </a:lnTo>
                    <a:lnTo>
                      <a:pt x="0" y="17603"/>
                    </a:lnTo>
                    <a:lnTo>
                      <a:pt x="5529" y="29585"/>
                    </a:lnTo>
                    <a:lnTo>
                      <a:pt x="16495" y="33831"/>
                    </a:lnTo>
                    <a:lnTo>
                      <a:pt x="27804" y="30007"/>
                    </a:lnTo>
                    <a:lnTo>
                      <a:pt x="32526" y="23872"/>
                    </a:lnTo>
                    <a:lnTo>
                      <a:pt x="32856" y="13414"/>
                    </a:lnTo>
                    <a:lnTo>
                      <a:pt x="25118" y="1072"/>
                    </a:lnTo>
                    <a:lnTo>
                      <a:pt x="14555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0" name="object 140"/>
              <p:cNvSpPr/>
              <p:nvPr/>
            </p:nvSpPr>
            <p:spPr>
              <a:xfrm>
                <a:off x="11585659" y="5034851"/>
                <a:ext cx="594360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594359" h="354964">
                    <a:moveTo>
                      <a:pt x="593970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593970" y="0"/>
                    </a:lnTo>
                    <a:lnTo>
                      <a:pt x="593970" y="354938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1" name="object 141"/>
              <p:cNvSpPr/>
              <p:nvPr/>
            </p:nvSpPr>
            <p:spPr>
              <a:xfrm>
                <a:off x="11585659" y="5034851"/>
                <a:ext cx="594360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594359" h="354964">
                    <a:moveTo>
                      <a:pt x="593970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593970" y="0"/>
                    </a:lnTo>
                    <a:lnTo>
                      <a:pt x="593970" y="354938"/>
                    </a:lnTo>
                    <a:close/>
                  </a:path>
                </a:pathLst>
              </a:custGeom>
              <a:ln w="10002">
                <a:solidFill>
                  <a:srgbClr val="00944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2" name="object 142"/>
              <p:cNvSpPr/>
              <p:nvPr/>
            </p:nvSpPr>
            <p:spPr>
              <a:xfrm>
                <a:off x="12022162" y="5084158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269" y="0"/>
                    </a:moveTo>
                    <a:lnTo>
                      <a:pt x="6418" y="4354"/>
                    </a:lnTo>
                    <a:lnTo>
                      <a:pt x="0" y="16747"/>
                    </a:lnTo>
                    <a:lnTo>
                      <a:pt x="3912" y="28088"/>
                    </a:lnTo>
                    <a:lnTo>
                      <a:pt x="15492" y="34746"/>
                    </a:lnTo>
                    <a:lnTo>
                      <a:pt x="27516" y="31607"/>
                    </a:lnTo>
                    <a:lnTo>
                      <a:pt x="34434" y="21120"/>
                    </a:lnTo>
                    <a:lnTo>
                      <a:pt x="34822" y="16807"/>
                    </a:lnTo>
                    <a:lnTo>
                      <a:pt x="30121" y="6233"/>
                    </a:lnTo>
                    <a:lnTo>
                      <a:pt x="17269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3" name="object 143"/>
              <p:cNvSpPr/>
              <p:nvPr/>
            </p:nvSpPr>
            <p:spPr>
              <a:xfrm>
                <a:off x="11796816" y="5259419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294" y="0"/>
                    </a:moveTo>
                    <a:lnTo>
                      <a:pt x="1004" y="7842"/>
                    </a:lnTo>
                    <a:lnTo>
                      <a:pt x="0" y="18422"/>
                    </a:lnTo>
                    <a:lnTo>
                      <a:pt x="6931" y="30638"/>
                    </a:lnTo>
                    <a:lnTo>
                      <a:pt x="17671" y="32892"/>
                    </a:lnTo>
                    <a:lnTo>
                      <a:pt x="29610" y="27253"/>
                    </a:lnTo>
                    <a:lnTo>
                      <a:pt x="33761" y="16226"/>
                    </a:lnTo>
                    <a:lnTo>
                      <a:pt x="29856" y="4901"/>
                    </a:lnTo>
                    <a:lnTo>
                      <a:pt x="23758" y="276"/>
                    </a:lnTo>
                    <a:lnTo>
                      <a:pt x="13294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4" name="object 144"/>
              <p:cNvSpPr/>
              <p:nvPr/>
            </p:nvSpPr>
            <p:spPr>
              <a:xfrm>
                <a:off x="11906662" y="5168860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287" y="0"/>
                    </a:moveTo>
                    <a:lnTo>
                      <a:pt x="6444" y="4365"/>
                    </a:lnTo>
                    <a:lnTo>
                      <a:pt x="0" y="16722"/>
                    </a:lnTo>
                    <a:lnTo>
                      <a:pt x="3923" y="28099"/>
                    </a:lnTo>
                    <a:lnTo>
                      <a:pt x="15588" y="34718"/>
                    </a:lnTo>
                    <a:lnTo>
                      <a:pt x="27623" y="31612"/>
                    </a:lnTo>
                    <a:lnTo>
                      <a:pt x="34494" y="21119"/>
                    </a:lnTo>
                    <a:lnTo>
                      <a:pt x="34881" y="16786"/>
                    </a:lnTo>
                    <a:lnTo>
                      <a:pt x="30164" y="6225"/>
                    </a:lnTo>
                    <a:lnTo>
                      <a:pt x="17287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5" name="object 145"/>
              <p:cNvSpPr/>
              <p:nvPr/>
            </p:nvSpPr>
            <p:spPr>
              <a:xfrm>
                <a:off x="11720270" y="5306679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294" y="0"/>
                    </a:moveTo>
                    <a:lnTo>
                      <a:pt x="1018" y="7796"/>
                    </a:lnTo>
                    <a:lnTo>
                      <a:pt x="0" y="18381"/>
                    </a:lnTo>
                    <a:lnTo>
                      <a:pt x="6924" y="30589"/>
                    </a:lnTo>
                    <a:lnTo>
                      <a:pt x="17649" y="32888"/>
                    </a:lnTo>
                    <a:lnTo>
                      <a:pt x="29601" y="27284"/>
                    </a:lnTo>
                    <a:lnTo>
                      <a:pt x="33788" y="16251"/>
                    </a:lnTo>
                    <a:lnTo>
                      <a:pt x="29915" y="4937"/>
                    </a:lnTo>
                    <a:lnTo>
                      <a:pt x="23771" y="295"/>
                    </a:lnTo>
                    <a:lnTo>
                      <a:pt x="13294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6" name="object 146"/>
              <p:cNvSpPr/>
              <p:nvPr/>
            </p:nvSpPr>
            <p:spPr>
              <a:xfrm>
                <a:off x="11662343" y="5318240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318" y="0"/>
                    </a:moveTo>
                    <a:lnTo>
                      <a:pt x="1055" y="7792"/>
                    </a:lnTo>
                    <a:lnTo>
                      <a:pt x="0" y="18343"/>
                    </a:lnTo>
                    <a:lnTo>
                      <a:pt x="6927" y="30564"/>
                    </a:lnTo>
                    <a:lnTo>
                      <a:pt x="17669" y="32857"/>
                    </a:lnTo>
                    <a:lnTo>
                      <a:pt x="29591" y="27263"/>
                    </a:lnTo>
                    <a:lnTo>
                      <a:pt x="33761" y="16210"/>
                    </a:lnTo>
                    <a:lnTo>
                      <a:pt x="29860" y="4945"/>
                    </a:lnTo>
                    <a:lnTo>
                      <a:pt x="23783" y="320"/>
                    </a:lnTo>
                    <a:lnTo>
                      <a:pt x="13318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7" name="object 147"/>
              <p:cNvSpPr/>
              <p:nvPr/>
            </p:nvSpPr>
            <p:spPr>
              <a:xfrm>
                <a:off x="11957326" y="5151533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331" y="0"/>
                    </a:moveTo>
                    <a:lnTo>
                      <a:pt x="6439" y="4387"/>
                    </a:lnTo>
                    <a:lnTo>
                      <a:pt x="0" y="16747"/>
                    </a:lnTo>
                    <a:lnTo>
                      <a:pt x="3871" y="28079"/>
                    </a:lnTo>
                    <a:lnTo>
                      <a:pt x="15469" y="34756"/>
                    </a:lnTo>
                    <a:lnTo>
                      <a:pt x="27539" y="31663"/>
                    </a:lnTo>
                    <a:lnTo>
                      <a:pt x="34435" y="21171"/>
                    </a:lnTo>
                    <a:lnTo>
                      <a:pt x="34826" y="16852"/>
                    </a:lnTo>
                    <a:lnTo>
                      <a:pt x="30152" y="6264"/>
                    </a:lnTo>
                    <a:lnTo>
                      <a:pt x="17331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8" name="object 148"/>
              <p:cNvSpPr/>
              <p:nvPr/>
            </p:nvSpPr>
            <p:spPr>
              <a:xfrm>
                <a:off x="12464328" y="5445345"/>
                <a:ext cx="75565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75565" h="115570">
                    <a:moveTo>
                      <a:pt x="11991" y="40290"/>
                    </a:moveTo>
                    <a:lnTo>
                      <a:pt x="10952" y="40629"/>
                    </a:lnTo>
                    <a:lnTo>
                      <a:pt x="279" y="112554"/>
                    </a:lnTo>
                    <a:lnTo>
                      <a:pt x="0" y="113995"/>
                    </a:lnTo>
                    <a:lnTo>
                      <a:pt x="1059" y="114975"/>
                    </a:lnTo>
                    <a:lnTo>
                      <a:pt x="2498" y="114776"/>
                    </a:lnTo>
                    <a:lnTo>
                      <a:pt x="72885" y="104189"/>
                    </a:lnTo>
                    <a:lnTo>
                      <a:pt x="74303" y="103908"/>
                    </a:lnTo>
                    <a:lnTo>
                      <a:pt x="74663" y="102948"/>
                    </a:lnTo>
                    <a:lnTo>
                      <a:pt x="73604" y="101888"/>
                    </a:lnTo>
                    <a:lnTo>
                      <a:pt x="59104" y="81562"/>
                    </a:lnTo>
                    <a:lnTo>
                      <a:pt x="63293" y="75632"/>
                    </a:lnTo>
                    <a:lnTo>
                      <a:pt x="67798" y="67889"/>
                    </a:lnTo>
                    <a:lnTo>
                      <a:pt x="71140" y="60262"/>
                    </a:lnTo>
                    <a:lnTo>
                      <a:pt x="31955" y="60262"/>
                    </a:lnTo>
                    <a:lnTo>
                      <a:pt x="13030" y="41290"/>
                    </a:lnTo>
                    <a:lnTo>
                      <a:pt x="11991" y="40290"/>
                    </a:lnTo>
                    <a:close/>
                  </a:path>
                  <a:path w="75565" h="115570">
                    <a:moveTo>
                      <a:pt x="58669" y="0"/>
                    </a:moveTo>
                    <a:lnTo>
                      <a:pt x="46142" y="45106"/>
                    </a:lnTo>
                    <a:lnTo>
                      <a:pt x="31955" y="60262"/>
                    </a:lnTo>
                    <a:lnTo>
                      <a:pt x="71140" y="60262"/>
                    </a:lnTo>
                    <a:lnTo>
                      <a:pt x="71855" y="58631"/>
                    </a:lnTo>
                    <a:lnTo>
                      <a:pt x="74699" y="48154"/>
                    </a:lnTo>
                    <a:lnTo>
                      <a:pt x="75567" y="36755"/>
                    </a:lnTo>
                    <a:lnTo>
                      <a:pt x="73694" y="24732"/>
                    </a:lnTo>
                    <a:lnTo>
                      <a:pt x="68316" y="12381"/>
                    </a:lnTo>
                    <a:lnTo>
                      <a:pt x="5866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9" name="object 149"/>
              <p:cNvSpPr/>
              <p:nvPr/>
            </p:nvSpPr>
            <p:spPr>
              <a:xfrm>
                <a:off x="11862998" y="5445357"/>
                <a:ext cx="76200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115570">
                    <a:moveTo>
                      <a:pt x="16894" y="0"/>
                    </a:moveTo>
                    <a:lnTo>
                      <a:pt x="7248" y="12379"/>
                    </a:lnTo>
                    <a:lnTo>
                      <a:pt x="1871" y="24728"/>
                    </a:lnTo>
                    <a:lnTo>
                      <a:pt x="0" y="36750"/>
                    </a:lnTo>
                    <a:lnTo>
                      <a:pt x="869" y="48148"/>
                    </a:lnTo>
                    <a:lnTo>
                      <a:pt x="3714" y="58625"/>
                    </a:lnTo>
                    <a:lnTo>
                      <a:pt x="7772" y="67883"/>
                    </a:lnTo>
                    <a:lnTo>
                      <a:pt x="12278" y="75625"/>
                    </a:lnTo>
                    <a:lnTo>
                      <a:pt x="16467" y="81555"/>
                    </a:lnTo>
                    <a:lnTo>
                      <a:pt x="1964" y="101876"/>
                    </a:lnTo>
                    <a:lnTo>
                      <a:pt x="905" y="102936"/>
                    </a:lnTo>
                    <a:lnTo>
                      <a:pt x="1285" y="103896"/>
                    </a:lnTo>
                    <a:lnTo>
                      <a:pt x="2683" y="104177"/>
                    </a:lnTo>
                    <a:lnTo>
                      <a:pt x="73070" y="114764"/>
                    </a:lnTo>
                    <a:lnTo>
                      <a:pt x="74509" y="114963"/>
                    </a:lnTo>
                    <a:lnTo>
                      <a:pt x="75589" y="113983"/>
                    </a:lnTo>
                    <a:lnTo>
                      <a:pt x="75289" y="112542"/>
                    </a:lnTo>
                    <a:lnTo>
                      <a:pt x="67530" y="60250"/>
                    </a:lnTo>
                    <a:lnTo>
                      <a:pt x="43633" y="60250"/>
                    </a:lnTo>
                    <a:lnTo>
                      <a:pt x="36988" y="53583"/>
                    </a:lnTo>
                    <a:lnTo>
                      <a:pt x="29444" y="45097"/>
                    </a:lnTo>
                    <a:lnTo>
                      <a:pt x="22330" y="35143"/>
                    </a:lnTo>
                    <a:lnTo>
                      <a:pt x="16980" y="24074"/>
                    </a:lnTo>
                    <a:lnTo>
                      <a:pt x="14724" y="12242"/>
                    </a:lnTo>
                    <a:lnTo>
                      <a:pt x="16894" y="0"/>
                    </a:lnTo>
                    <a:close/>
                  </a:path>
                  <a:path w="76200" h="115570">
                    <a:moveTo>
                      <a:pt x="63577" y="40278"/>
                    </a:moveTo>
                    <a:lnTo>
                      <a:pt x="62538" y="41278"/>
                    </a:lnTo>
                    <a:lnTo>
                      <a:pt x="43633" y="60250"/>
                    </a:lnTo>
                    <a:lnTo>
                      <a:pt x="67530" y="60250"/>
                    </a:lnTo>
                    <a:lnTo>
                      <a:pt x="64617" y="40617"/>
                    </a:lnTo>
                    <a:lnTo>
                      <a:pt x="63577" y="40278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0" name="object 150"/>
              <p:cNvSpPr/>
              <p:nvPr/>
            </p:nvSpPr>
            <p:spPr>
              <a:xfrm>
                <a:off x="9681363" y="3167239"/>
                <a:ext cx="5086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8634">
                    <a:moveTo>
                      <a:pt x="0" y="0"/>
                    </a:moveTo>
                    <a:lnTo>
                      <a:pt x="508054" y="0"/>
                    </a:lnTo>
                  </a:path>
                </a:pathLst>
              </a:custGeom>
              <a:ln w="12835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1" name="object 151"/>
              <p:cNvSpPr/>
              <p:nvPr/>
            </p:nvSpPr>
            <p:spPr>
              <a:xfrm>
                <a:off x="9687188" y="2818025"/>
                <a:ext cx="0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h="354964">
                    <a:moveTo>
                      <a:pt x="0" y="0"/>
                    </a:moveTo>
                    <a:lnTo>
                      <a:pt x="0" y="354898"/>
                    </a:lnTo>
                  </a:path>
                </a:pathLst>
              </a:custGeom>
              <a:ln w="12881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2" name="object 152"/>
              <p:cNvSpPr/>
              <p:nvPr/>
            </p:nvSpPr>
            <p:spPr>
              <a:xfrm>
                <a:off x="10448781" y="3167239"/>
                <a:ext cx="5086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8634">
                    <a:moveTo>
                      <a:pt x="0" y="0"/>
                    </a:moveTo>
                    <a:lnTo>
                      <a:pt x="508035" y="0"/>
                    </a:lnTo>
                  </a:path>
                </a:pathLst>
              </a:custGeom>
              <a:ln w="12835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3" name="object 153"/>
              <p:cNvSpPr/>
              <p:nvPr/>
            </p:nvSpPr>
            <p:spPr>
              <a:xfrm>
                <a:off x="10279153" y="3155420"/>
                <a:ext cx="17145" cy="17780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7780">
                    <a:moveTo>
                      <a:pt x="13529" y="0"/>
                    </a:moveTo>
                    <a:lnTo>
                      <a:pt x="3657" y="0"/>
                    </a:lnTo>
                    <a:lnTo>
                      <a:pt x="0" y="4182"/>
                    </a:lnTo>
                    <a:lnTo>
                      <a:pt x="0" y="13948"/>
                    </a:lnTo>
                    <a:lnTo>
                      <a:pt x="3037" y="17590"/>
                    </a:lnTo>
                    <a:lnTo>
                      <a:pt x="12929" y="17590"/>
                    </a:lnTo>
                    <a:lnTo>
                      <a:pt x="16567" y="13528"/>
                    </a:lnTo>
                    <a:lnTo>
                      <a:pt x="16567" y="3642"/>
                    </a:lnTo>
                    <a:lnTo>
                      <a:pt x="1352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4" name="object 154"/>
              <p:cNvSpPr/>
              <p:nvPr/>
            </p:nvSpPr>
            <p:spPr>
              <a:xfrm>
                <a:off x="10308527" y="3155420"/>
                <a:ext cx="17145" cy="17780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7780">
                    <a:moveTo>
                      <a:pt x="13529" y="0"/>
                    </a:moveTo>
                    <a:lnTo>
                      <a:pt x="3657" y="0"/>
                    </a:lnTo>
                    <a:lnTo>
                      <a:pt x="0" y="4182"/>
                    </a:lnTo>
                    <a:lnTo>
                      <a:pt x="0" y="13948"/>
                    </a:lnTo>
                    <a:lnTo>
                      <a:pt x="3056" y="17590"/>
                    </a:lnTo>
                    <a:lnTo>
                      <a:pt x="12929" y="17590"/>
                    </a:lnTo>
                    <a:lnTo>
                      <a:pt x="16567" y="13528"/>
                    </a:lnTo>
                    <a:lnTo>
                      <a:pt x="16567" y="3642"/>
                    </a:lnTo>
                    <a:lnTo>
                      <a:pt x="1352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5" name="object 155"/>
              <p:cNvSpPr/>
              <p:nvPr/>
            </p:nvSpPr>
            <p:spPr>
              <a:xfrm>
                <a:off x="10337918" y="3155420"/>
                <a:ext cx="17145" cy="17780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7780">
                    <a:moveTo>
                      <a:pt x="13510" y="0"/>
                    </a:moveTo>
                    <a:lnTo>
                      <a:pt x="3637" y="0"/>
                    </a:lnTo>
                    <a:lnTo>
                      <a:pt x="0" y="4182"/>
                    </a:lnTo>
                    <a:lnTo>
                      <a:pt x="0" y="13948"/>
                    </a:lnTo>
                    <a:lnTo>
                      <a:pt x="3037" y="17590"/>
                    </a:lnTo>
                    <a:lnTo>
                      <a:pt x="12909" y="17590"/>
                    </a:lnTo>
                    <a:lnTo>
                      <a:pt x="16546" y="13528"/>
                    </a:lnTo>
                    <a:lnTo>
                      <a:pt x="16546" y="3642"/>
                    </a:lnTo>
                    <a:lnTo>
                      <a:pt x="13510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6" name="object 156"/>
              <p:cNvSpPr/>
              <p:nvPr/>
            </p:nvSpPr>
            <p:spPr>
              <a:xfrm>
                <a:off x="10075230" y="2976979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52" y="0"/>
                    </a:moveTo>
                    <a:lnTo>
                      <a:pt x="4117" y="7057"/>
                    </a:lnTo>
                    <a:lnTo>
                      <a:pt x="0" y="21470"/>
                    </a:lnTo>
                    <a:lnTo>
                      <a:pt x="6585" y="32903"/>
                    </a:lnTo>
                    <a:lnTo>
                      <a:pt x="20369" y="37468"/>
                    </a:lnTo>
                    <a:lnTo>
                      <a:pt x="32668" y="31442"/>
                    </a:lnTo>
                    <a:lnTo>
                      <a:pt x="37691" y="18583"/>
                    </a:lnTo>
                    <a:lnTo>
                      <a:pt x="37110" y="13959"/>
                    </a:lnTo>
                    <a:lnTo>
                      <a:pt x="29746" y="3762"/>
                    </a:lnTo>
                    <a:lnTo>
                      <a:pt x="14852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7" name="object 157"/>
              <p:cNvSpPr/>
              <p:nvPr/>
            </p:nvSpPr>
            <p:spPr>
              <a:xfrm>
                <a:off x="9995932" y="2922754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903" y="0"/>
                    </a:moveTo>
                    <a:lnTo>
                      <a:pt x="4145" y="7037"/>
                    </a:lnTo>
                    <a:lnTo>
                      <a:pt x="0" y="21424"/>
                    </a:lnTo>
                    <a:lnTo>
                      <a:pt x="6593" y="32868"/>
                    </a:lnTo>
                    <a:lnTo>
                      <a:pt x="20347" y="37438"/>
                    </a:lnTo>
                    <a:lnTo>
                      <a:pt x="32643" y="31413"/>
                    </a:lnTo>
                    <a:lnTo>
                      <a:pt x="37674" y="18555"/>
                    </a:lnTo>
                    <a:lnTo>
                      <a:pt x="37110" y="14015"/>
                    </a:lnTo>
                    <a:lnTo>
                      <a:pt x="29765" y="3789"/>
                    </a:lnTo>
                    <a:lnTo>
                      <a:pt x="14903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8" name="object 158"/>
              <p:cNvSpPr/>
              <p:nvPr/>
            </p:nvSpPr>
            <p:spPr>
              <a:xfrm>
                <a:off x="9837405" y="3031223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57" y="0"/>
                    </a:moveTo>
                    <a:lnTo>
                      <a:pt x="4121" y="7047"/>
                    </a:lnTo>
                    <a:lnTo>
                      <a:pt x="0" y="21459"/>
                    </a:lnTo>
                    <a:lnTo>
                      <a:pt x="6588" y="32898"/>
                    </a:lnTo>
                    <a:lnTo>
                      <a:pt x="20355" y="37471"/>
                    </a:lnTo>
                    <a:lnTo>
                      <a:pt x="32634" y="31417"/>
                    </a:lnTo>
                    <a:lnTo>
                      <a:pt x="37647" y="18550"/>
                    </a:lnTo>
                    <a:lnTo>
                      <a:pt x="37081" y="13997"/>
                    </a:lnTo>
                    <a:lnTo>
                      <a:pt x="29737" y="3782"/>
                    </a:lnTo>
                    <a:lnTo>
                      <a:pt x="14857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9" name="object 159"/>
              <p:cNvSpPr/>
              <p:nvPr/>
            </p:nvSpPr>
            <p:spPr>
              <a:xfrm>
                <a:off x="9758086" y="2895634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72" y="0"/>
                    </a:moveTo>
                    <a:lnTo>
                      <a:pt x="4135" y="7050"/>
                    </a:lnTo>
                    <a:lnTo>
                      <a:pt x="0" y="21460"/>
                    </a:lnTo>
                    <a:lnTo>
                      <a:pt x="6598" y="32891"/>
                    </a:lnTo>
                    <a:lnTo>
                      <a:pt x="20361" y="37470"/>
                    </a:lnTo>
                    <a:lnTo>
                      <a:pt x="32656" y="31426"/>
                    </a:lnTo>
                    <a:lnTo>
                      <a:pt x="37691" y="18588"/>
                    </a:lnTo>
                    <a:lnTo>
                      <a:pt x="37112" y="13978"/>
                    </a:lnTo>
                    <a:lnTo>
                      <a:pt x="29740" y="3770"/>
                    </a:lnTo>
                    <a:lnTo>
                      <a:pt x="14872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0" name="object 160"/>
              <p:cNvSpPr/>
              <p:nvPr/>
            </p:nvSpPr>
            <p:spPr>
              <a:xfrm>
                <a:off x="9916676" y="2949847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38" y="0"/>
                    </a:moveTo>
                    <a:lnTo>
                      <a:pt x="4109" y="7053"/>
                    </a:lnTo>
                    <a:lnTo>
                      <a:pt x="0" y="21479"/>
                    </a:lnTo>
                    <a:lnTo>
                      <a:pt x="6566" y="32919"/>
                    </a:lnTo>
                    <a:lnTo>
                      <a:pt x="20361" y="37471"/>
                    </a:lnTo>
                    <a:lnTo>
                      <a:pt x="32661" y="31452"/>
                    </a:lnTo>
                    <a:lnTo>
                      <a:pt x="37693" y="18589"/>
                    </a:lnTo>
                    <a:lnTo>
                      <a:pt x="37107" y="13956"/>
                    </a:lnTo>
                    <a:lnTo>
                      <a:pt x="29723" y="3764"/>
                    </a:lnTo>
                    <a:lnTo>
                      <a:pt x="14838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1" name="object 161"/>
              <p:cNvSpPr/>
              <p:nvPr/>
            </p:nvSpPr>
            <p:spPr>
              <a:xfrm>
                <a:off x="10747989" y="2922751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900" y="0"/>
                    </a:moveTo>
                    <a:lnTo>
                      <a:pt x="4143" y="7033"/>
                    </a:lnTo>
                    <a:lnTo>
                      <a:pt x="0" y="21423"/>
                    </a:lnTo>
                    <a:lnTo>
                      <a:pt x="6583" y="32870"/>
                    </a:lnTo>
                    <a:lnTo>
                      <a:pt x="20341" y="37440"/>
                    </a:lnTo>
                    <a:lnTo>
                      <a:pt x="32633" y="31411"/>
                    </a:lnTo>
                    <a:lnTo>
                      <a:pt x="37675" y="18558"/>
                    </a:lnTo>
                    <a:lnTo>
                      <a:pt x="37108" y="14018"/>
                    </a:lnTo>
                    <a:lnTo>
                      <a:pt x="29748" y="3792"/>
                    </a:lnTo>
                    <a:lnTo>
                      <a:pt x="14900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2" name="object 162"/>
              <p:cNvSpPr/>
              <p:nvPr/>
            </p:nvSpPr>
            <p:spPr>
              <a:xfrm>
                <a:off x="10589445" y="3031225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40" y="0"/>
                    </a:moveTo>
                    <a:lnTo>
                      <a:pt x="4111" y="7051"/>
                    </a:lnTo>
                    <a:lnTo>
                      <a:pt x="0" y="21469"/>
                    </a:lnTo>
                    <a:lnTo>
                      <a:pt x="6586" y="32900"/>
                    </a:lnTo>
                    <a:lnTo>
                      <a:pt x="20370" y="37468"/>
                    </a:lnTo>
                    <a:lnTo>
                      <a:pt x="32649" y="31410"/>
                    </a:lnTo>
                    <a:lnTo>
                      <a:pt x="37666" y="18548"/>
                    </a:lnTo>
                    <a:lnTo>
                      <a:pt x="37093" y="13972"/>
                    </a:lnTo>
                    <a:lnTo>
                      <a:pt x="29730" y="3773"/>
                    </a:lnTo>
                    <a:lnTo>
                      <a:pt x="14840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3" name="object 163"/>
              <p:cNvSpPr/>
              <p:nvPr/>
            </p:nvSpPr>
            <p:spPr>
              <a:xfrm>
                <a:off x="10506845" y="2895637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74" y="0"/>
                    </a:moveTo>
                    <a:lnTo>
                      <a:pt x="4133" y="7053"/>
                    </a:lnTo>
                    <a:lnTo>
                      <a:pt x="0" y="21458"/>
                    </a:lnTo>
                    <a:lnTo>
                      <a:pt x="6598" y="32889"/>
                    </a:lnTo>
                    <a:lnTo>
                      <a:pt x="20362" y="37469"/>
                    </a:lnTo>
                    <a:lnTo>
                      <a:pt x="32654" y="31428"/>
                    </a:lnTo>
                    <a:lnTo>
                      <a:pt x="37691" y="18585"/>
                    </a:lnTo>
                    <a:lnTo>
                      <a:pt x="37111" y="13975"/>
                    </a:lnTo>
                    <a:lnTo>
                      <a:pt x="29740" y="3768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4" name="object 164"/>
              <p:cNvSpPr/>
              <p:nvPr/>
            </p:nvSpPr>
            <p:spPr>
              <a:xfrm>
                <a:off x="10668729" y="2796718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68" y="0"/>
                    </a:moveTo>
                    <a:lnTo>
                      <a:pt x="4115" y="7023"/>
                    </a:lnTo>
                    <a:lnTo>
                      <a:pt x="0" y="21440"/>
                    </a:lnTo>
                    <a:lnTo>
                      <a:pt x="6552" y="32896"/>
                    </a:lnTo>
                    <a:lnTo>
                      <a:pt x="20343" y="37440"/>
                    </a:lnTo>
                    <a:lnTo>
                      <a:pt x="32635" y="31442"/>
                    </a:lnTo>
                    <a:lnTo>
                      <a:pt x="37677" y="18557"/>
                    </a:lnTo>
                    <a:lnTo>
                      <a:pt x="37105" y="13982"/>
                    </a:lnTo>
                    <a:lnTo>
                      <a:pt x="29733" y="3772"/>
                    </a:lnTo>
                    <a:lnTo>
                      <a:pt x="14868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5" name="object 165"/>
              <p:cNvSpPr/>
              <p:nvPr/>
            </p:nvSpPr>
            <p:spPr>
              <a:xfrm>
                <a:off x="10506845" y="3031228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74" y="0"/>
                    </a:moveTo>
                    <a:lnTo>
                      <a:pt x="4133" y="7053"/>
                    </a:lnTo>
                    <a:lnTo>
                      <a:pt x="0" y="21458"/>
                    </a:lnTo>
                    <a:lnTo>
                      <a:pt x="6598" y="32889"/>
                    </a:lnTo>
                    <a:lnTo>
                      <a:pt x="20362" y="37469"/>
                    </a:lnTo>
                    <a:lnTo>
                      <a:pt x="32654" y="31428"/>
                    </a:lnTo>
                    <a:lnTo>
                      <a:pt x="37691" y="18585"/>
                    </a:lnTo>
                    <a:lnTo>
                      <a:pt x="37111" y="13975"/>
                    </a:lnTo>
                    <a:lnTo>
                      <a:pt x="29740" y="3768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6" name="object 166"/>
              <p:cNvSpPr/>
              <p:nvPr/>
            </p:nvSpPr>
            <p:spPr>
              <a:xfrm>
                <a:off x="10512789" y="3003026"/>
                <a:ext cx="26034" cy="22860"/>
              </a:xfrm>
              <a:custGeom>
                <a:avLst/>
                <a:gdLst/>
                <a:ahLst/>
                <a:cxnLst/>
                <a:rect l="l" t="t" r="r" b="b"/>
                <a:pathLst>
                  <a:path w="26034" h="22860">
                    <a:moveTo>
                      <a:pt x="25640" y="0"/>
                    </a:moveTo>
                    <a:lnTo>
                      <a:pt x="0" y="0"/>
                    </a:lnTo>
                    <a:lnTo>
                      <a:pt x="12769" y="22273"/>
                    </a:lnTo>
                    <a:lnTo>
                      <a:pt x="25640" y="0"/>
                    </a:lnTo>
                    <a:close/>
                  </a:path>
                </a:pathLst>
              </a:custGeom>
              <a:solidFill>
                <a:srgbClr val="D1D3D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7" name="object 167"/>
              <p:cNvSpPr/>
              <p:nvPr/>
            </p:nvSpPr>
            <p:spPr>
              <a:xfrm>
                <a:off x="10589437" y="2933578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87" y="0"/>
                    </a:moveTo>
                    <a:lnTo>
                      <a:pt x="4129" y="7034"/>
                    </a:lnTo>
                    <a:lnTo>
                      <a:pt x="0" y="21426"/>
                    </a:lnTo>
                    <a:lnTo>
                      <a:pt x="6568" y="32870"/>
                    </a:lnTo>
                    <a:lnTo>
                      <a:pt x="20346" y="37440"/>
                    </a:lnTo>
                    <a:lnTo>
                      <a:pt x="32647" y="31411"/>
                    </a:lnTo>
                    <a:lnTo>
                      <a:pt x="37674" y="18557"/>
                    </a:lnTo>
                    <a:lnTo>
                      <a:pt x="37108" y="14009"/>
                    </a:lnTo>
                    <a:lnTo>
                      <a:pt x="29758" y="3789"/>
                    </a:lnTo>
                    <a:lnTo>
                      <a:pt x="14887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8" name="object 168"/>
              <p:cNvSpPr/>
              <p:nvPr/>
            </p:nvSpPr>
            <p:spPr>
              <a:xfrm>
                <a:off x="10687476" y="2913476"/>
                <a:ext cx="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h="33019">
                    <a:moveTo>
                      <a:pt x="0" y="32560"/>
                    </a:moveTo>
                    <a:lnTo>
                      <a:pt x="0" y="0"/>
                    </a:lnTo>
                  </a:path>
                </a:pathLst>
              </a:custGeom>
              <a:ln w="5995">
                <a:solidFill>
                  <a:srgbClr val="D1D3D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9" name="object 169"/>
              <p:cNvSpPr/>
              <p:nvPr/>
            </p:nvSpPr>
            <p:spPr>
              <a:xfrm>
                <a:off x="10674634" y="2899100"/>
                <a:ext cx="26034" cy="22860"/>
              </a:xfrm>
              <a:custGeom>
                <a:avLst/>
                <a:gdLst/>
                <a:ahLst/>
                <a:cxnLst/>
                <a:rect l="l" t="t" r="r" b="b"/>
                <a:pathLst>
                  <a:path w="26034" h="22860">
                    <a:moveTo>
                      <a:pt x="12851" y="0"/>
                    </a:moveTo>
                    <a:lnTo>
                      <a:pt x="0" y="22274"/>
                    </a:lnTo>
                    <a:lnTo>
                      <a:pt x="25620" y="22274"/>
                    </a:lnTo>
                    <a:lnTo>
                      <a:pt x="12851" y="0"/>
                    </a:lnTo>
                    <a:close/>
                  </a:path>
                </a:pathLst>
              </a:custGeom>
              <a:solidFill>
                <a:srgbClr val="D1D3D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0" name="object 170"/>
              <p:cNvSpPr/>
              <p:nvPr/>
            </p:nvSpPr>
            <p:spPr>
              <a:xfrm>
                <a:off x="10668722" y="2951962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39" y="0"/>
                    </a:moveTo>
                    <a:lnTo>
                      <a:pt x="4112" y="7057"/>
                    </a:lnTo>
                    <a:lnTo>
                      <a:pt x="0" y="21476"/>
                    </a:lnTo>
                    <a:lnTo>
                      <a:pt x="6595" y="32911"/>
                    </a:lnTo>
                    <a:lnTo>
                      <a:pt x="20372" y="37467"/>
                    </a:lnTo>
                    <a:lnTo>
                      <a:pt x="32647" y="31426"/>
                    </a:lnTo>
                    <a:lnTo>
                      <a:pt x="37667" y="18543"/>
                    </a:lnTo>
                    <a:lnTo>
                      <a:pt x="37092" y="13964"/>
                    </a:lnTo>
                    <a:lnTo>
                      <a:pt x="29728" y="3769"/>
                    </a:lnTo>
                    <a:lnTo>
                      <a:pt x="14839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1" name="object 171"/>
              <p:cNvSpPr/>
              <p:nvPr/>
            </p:nvSpPr>
            <p:spPr>
              <a:xfrm>
                <a:off x="10766692" y="2967106"/>
                <a:ext cx="0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h="115569">
                    <a:moveTo>
                      <a:pt x="0" y="0"/>
                    </a:moveTo>
                    <a:lnTo>
                      <a:pt x="0" y="115351"/>
                    </a:lnTo>
                  </a:path>
                </a:pathLst>
              </a:custGeom>
              <a:ln w="5995">
                <a:solidFill>
                  <a:srgbClr val="D1D3D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2" name="object 172"/>
              <p:cNvSpPr/>
              <p:nvPr/>
            </p:nvSpPr>
            <p:spPr>
              <a:xfrm>
                <a:off x="10747972" y="3103539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73" y="0"/>
                    </a:moveTo>
                    <a:lnTo>
                      <a:pt x="4133" y="7053"/>
                    </a:lnTo>
                    <a:lnTo>
                      <a:pt x="0" y="21458"/>
                    </a:lnTo>
                    <a:lnTo>
                      <a:pt x="6598" y="32890"/>
                    </a:lnTo>
                    <a:lnTo>
                      <a:pt x="20361" y="37470"/>
                    </a:lnTo>
                    <a:lnTo>
                      <a:pt x="32648" y="31428"/>
                    </a:lnTo>
                    <a:lnTo>
                      <a:pt x="37692" y="18585"/>
                    </a:lnTo>
                    <a:lnTo>
                      <a:pt x="37111" y="13974"/>
                    </a:lnTo>
                    <a:lnTo>
                      <a:pt x="29731" y="3768"/>
                    </a:lnTo>
                    <a:lnTo>
                      <a:pt x="14873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3" name="object 173"/>
              <p:cNvSpPr/>
              <p:nvPr/>
            </p:nvSpPr>
            <p:spPr>
              <a:xfrm>
                <a:off x="10753915" y="3075375"/>
                <a:ext cx="26034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6034" h="22225">
                    <a:moveTo>
                      <a:pt x="25600" y="0"/>
                    </a:moveTo>
                    <a:lnTo>
                      <a:pt x="0" y="0"/>
                    </a:lnTo>
                    <a:lnTo>
                      <a:pt x="12769" y="22233"/>
                    </a:lnTo>
                    <a:lnTo>
                      <a:pt x="25600" y="0"/>
                    </a:lnTo>
                    <a:close/>
                  </a:path>
                </a:pathLst>
              </a:custGeom>
              <a:solidFill>
                <a:srgbClr val="D1D3D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4" name="object 174"/>
              <p:cNvSpPr/>
              <p:nvPr/>
            </p:nvSpPr>
            <p:spPr>
              <a:xfrm>
                <a:off x="10827263" y="2895634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35" y="0"/>
                    </a:moveTo>
                    <a:lnTo>
                      <a:pt x="4104" y="7053"/>
                    </a:lnTo>
                    <a:lnTo>
                      <a:pt x="0" y="21477"/>
                    </a:lnTo>
                    <a:lnTo>
                      <a:pt x="6558" y="32918"/>
                    </a:lnTo>
                    <a:lnTo>
                      <a:pt x="20360" y="37470"/>
                    </a:lnTo>
                    <a:lnTo>
                      <a:pt x="32656" y="31452"/>
                    </a:lnTo>
                    <a:lnTo>
                      <a:pt x="37695" y="18588"/>
                    </a:lnTo>
                    <a:lnTo>
                      <a:pt x="37108" y="13953"/>
                    </a:lnTo>
                    <a:lnTo>
                      <a:pt x="29715" y="3763"/>
                    </a:lnTo>
                    <a:lnTo>
                      <a:pt x="14835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5" name="object 175"/>
              <p:cNvSpPr/>
              <p:nvPr/>
            </p:nvSpPr>
            <p:spPr>
              <a:xfrm>
                <a:off x="10846028" y="2951120"/>
                <a:ext cx="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h="20319">
                    <a:moveTo>
                      <a:pt x="0" y="19972"/>
                    </a:moveTo>
                    <a:lnTo>
                      <a:pt x="0" y="0"/>
                    </a:lnTo>
                  </a:path>
                </a:pathLst>
              </a:custGeom>
              <a:ln w="5995">
                <a:solidFill>
                  <a:srgbClr val="D1D3D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6" name="object 176"/>
              <p:cNvSpPr/>
              <p:nvPr/>
            </p:nvSpPr>
            <p:spPr>
              <a:xfrm>
                <a:off x="10833185" y="2936742"/>
                <a:ext cx="26034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6034" h="22225">
                    <a:moveTo>
                      <a:pt x="12851" y="0"/>
                    </a:moveTo>
                    <a:lnTo>
                      <a:pt x="0" y="22233"/>
                    </a:lnTo>
                    <a:lnTo>
                      <a:pt x="25620" y="22233"/>
                    </a:lnTo>
                    <a:lnTo>
                      <a:pt x="12851" y="0"/>
                    </a:lnTo>
                    <a:close/>
                  </a:path>
                </a:pathLst>
              </a:custGeom>
              <a:solidFill>
                <a:srgbClr val="D1D3D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7" name="object 177"/>
              <p:cNvSpPr/>
              <p:nvPr/>
            </p:nvSpPr>
            <p:spPr>
              <a:xfrm>
                <a:off x="10827263" y="2975018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66" y="0"/>
                    </a:moveTo>
                    <a:lnTo>
                      <a:pt x="4127" y="7061"/>
                    </a:lnTo>
                    <a:lnTo>
                      <a:pt x="0" y="21459"/>
                    </a:lnTo>
                    <a:lnTo>
                      <a:pt x="6577" y="32902"/>
                    </a:lnTo>
                    <a:lnTo>
                      <a:pt x="20347" y="37472"/>
                    </a:lnTo>
                    <a:lnTo>
                      <a:pt x="32647" y="31442"/>
                    </a:lnTo>
                    <a:lnTo>
                      <a:pt x="37675" y="18589"/>
                    </a:lnTo>
                    <a:lnTo>
                      <a:pt x="37098" y="14000"/>
                    </a:lnTo>
                    <a:lnTo>
                      <a:pt x="29736" y="3786"/>
                    </a:lnTo>
                    <a:lnTo>
                      <a:pt x="14866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8" name="object 178"/>
              <p:cNvSpPr/>
              <p:nvPr/>
            </p:nvSpPr>
            <p:spPr>
              <a:xfrm>
                <a:off x="10264100" y="2913917"/>
                <a:ext cx="123189" cy="124460"/>
              </a:xfrm>
              <a:custGeom>
                <a:avLst/>
                <a:gdLst/>
                <a:ahLst/>
                <a:cxnLst/>
                <a:rect l="l" t="t" r="r" b="b"/>
                <a:pathLst>
                  <a:path w="123190" h="124460">
                    <a:moveTo>
                      <a:pt x="60996" y="0"/>
                    </a:moveTo>
                    <a:lnTo>
                      <a:pt x="21747" y="13896"/>
                    </a:lnTo>
                    <a:lnTo>
                      <a:pt x="0" y="48645"/>
                    </a:lnTo>
                    <a:lnTo>
                      <a:pt x="783" y="66085"/>
                    </a:lnTo>
                    <a:lnTo>
                      <a:pt x="17507" y="105830"/>
                    </a:lnTo>
                    <a:lnTo>
                      <a:pt x="49787" y="124310"/>
                    </a:lnTo>
                    <a:lnTo>
                      <a:pt x="66732" y="123277"/>
                    </a:lnTo>
                    <a:lnTo>
                      <a:pt x="81742" y="119578"/>
                    </a:lnTo>
                    <a:lnTo>
                      <a:pt x="94680" y="113512"/>
                    </a:lnTo>
                    <a:lnTo>
                      <a:pt x="99753" y="109668"/>
                    </a:lnTo>
                    <a:lnTo>
                      <a:pt x="60996" y="109668"/>
                    </a:lnTo>
                    <a:lnTo>
                      <a:pt x="46784" y="107476"/>
                    </a:lnTo>
                    <a:lnTo>
                      <a:pt x="34318" y="101349"/>
                    </a:lnTo>
                    <a:lnTo>
                      <a:pt x="24273" y="91960"/>
                    </a:lnTo>
                    <a:lnTo>
                      <a:pt x="17326" y="79981"/>
                    </a:lnTo>
                    <a:lnTo>
                      <a:pt x="14156" y="66085"/>
                    </a:lnTo>
                    <a:lnTo>
                      <a:pt x="16138" y="50793"/>
                    </a:lnTo>
                    <a:lnTo>
                      <a:pt x="21814" y="37668"/>
                    </a:lnTo>
                    <a:lnTo>
                      <a:pt x="30576" y="27186"/>
                    </a:lnTo>
                    <a:lnTo>
                      <a:pt x="41812" y="19826"/>
                    </a:lnTo>
                    <a:lnTo>
                      <a:pt x="54913" y="16063"/>
                    </a:lnTo>
                    <a:lnTo>
                      <a:pt x="101539" y="16063"/>
                    </a:lnTo>
                    <a:lnTo>
                      <a:pt x="92713" y="9014"/>
                    </a:lnTo>
                    <a:lnTo>
                      <a:pt x="80987" y="3355"/>
                    </a:lnTo>
                    <a:lnTo>
                      <a:pt x="68100" y="404"/>
                    </a:lnTo>
                    <a:lnTo>
                      <a:pt x="60996" y="0"/>
                    </a:lnTo>
                    <a:close/>
                  </a:path>
                  <a:path w="123190" h="124460">
                    <a:moveTo>
                      <a:pt x="101539" y="16063"/>
                    </a:moveTo>
                    <a:lnTo>
                      <a:pt x="54913" y="16063"/>
                    </a:lnTo>
                    <a:lnTo>
                      <a:pt x="70961" y="17810"/>
                    </a:lnTo>
                    <a:lnTo>
                      <a:pt x="84560" y="23094"/>
                    </a:lnTo>
                    <a:lnTo>
                      <a:pt x="95370" y="31349"/>
                    </a:lnTo>
                    <a:lnTo>
                      <a:pt x="103047" y="42008"/>
                    </a:lnTo>
                    <a:lnTo>
                      <a:pt x="107249" y="54503"/>
                    </a:lnTo>
                    <a:lnTo>
                      <a:pt x="105731" y="71105"/>
                    </a:lnTo>
                    <a:lnTo>
                      <a:pt x="82770" y="104086"/>
                    </a:lnTo>
                    <a:lnTo>
                      <a:pt x="60996" y="109668"/>
                    </a:lnTo>
                    <a:lnTo>
                      <a:pt x="99753" y="109668"/>
                    </a:lnTo>
                    <a:lnTo>
                      <a:pt x="105407" y="105383"/>
                    </a:lnTo>
                    <a:lnTo>
                      <a:pt x="113785" y="95491"/>
                    </a:lnTo>
                    <a:lnTo>
                      <a:pt x="119675" y="84138"/>
                    </a:lnTo>
                    <a:lnTo>
                      <a:pt x="122939" y="71625"/>
                    </a:lnTo>
                    <a:lnTo>
                      <a:pt x="121728" y="55128"/>
                    </a:lnTo>
                    <a:lnTo>
                      <a:pt x="117785" y="40438"/>
                    </a:lnTo>
                    <a:lnTo>
                      <a:pt x="111426" y="27736"/>
                    </a:lnTo>
                    <a:lnTo>
                      <a:pt x="102964" y="17201"/>
                    </a:lnTo>
                    <a:lnTo>
                      <a:pt x="101539" y="16063"/>
                    </a:lnTo>
                    <a:close/>
                  </a:path>
                  <a:path w="123190" h="124460">
                    <a:moveTo>
                      <a:pt x="62055" y="52172"/>
                    </a:moveTo>
                    <a:lnTo>
                      <a:pt x="57119" y="52172"/>
                    </a:lnTo>
                    <a:lnTo>
                      <a:pt x="53761" y="54833"/>
                    </a:lnTo>
                    <a:lnTo>
                      <a:pt x="51963" y="57456"/>
                    </a:lnTo>
                    <a:lnTo>
                      <a:pt x="36114" y="57456"/>
                    </a:lnTo>
                    <a:lnTo>
                      <a:pt x="34895" y="58776"/>
                    </a:lnTo>
                    <a:lnTo>
                      <a:pt x="34895" y="66561"/>
                    </a:lnTo>
                    <a:lnTo>
                      <a:pt x="36114" y="67882"/>
                    </a:lnTo>
                    <a:lnTo>
                      <a:pt x="51963" y="67882"/>
                    </a:lnTo>
                    <a:lnTo>
                      <a:pt x="53761" y="70504"/>
                    </a:lnTo>
                    <a:lnTo>
                      <a:pt x="57119" y="73165"/>
                    </a:lnTo>
                    <a:lnTo>
                      <a:pt x="66752" y="73165"/>
                    </a:lnTo>
                    <a:lnTo>
                      <a:pt x="71408" y="68463"/>
                    </a:lnTo>
                    <a:lnTo>
                      <a:pt x="71307" y="60957"/>
                    </a:lnTo>
                    <a:lnTo>
                      <a:pt x="71128" y="60177"/>
                    </a:lnTo>
                    <a:lnTo>
                      <a:pt x="78606" y="52673"/>
                    </a:lnTo>
                    <a:lnTo>
                      <a:pt x="63934" y="52673"/>
                    </a:lnTo>
                    <a:lnTo>
                      <a:pt x="63014" y="52412"/>
                    </a:lnTo>
                    <a:lnTo>
                      <a:pt x="62055" y="52172"/>
                    </a:lnTo>
                    <a:close/>
                  </a:path>
                  <a:path w="123190" h="124460">
                    <a:moveTo>
                      <a:pt x="83498" y="34781"/>
                    </a:moveTo>
                    <a:lnTo>
                      <a:pt x="81839" y="34781"/>
                    </a:lnTo>
                    <a:lnTo>
                      <a:pt x="63934" y="52673"/>
                    </a:lnTo>
                    <a:lnTo>
                      <a:pt x="78606" y="52673"/>
                    </a:lnTo>
                    <a:lnTo>
                      <a:pt x="89155" y="42086"/>
                    </a:lnTo>
                    <a:lnTo>
                      <a:pt x="89148" y="40438"/>
                    </a:lnTo>
                    <a:lnTo>
                      <a:pt x="84538" y="35802"/>
                    </a:lnTo>
                    <a:lnTo>
                      <a:pt x="83498" y="34781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9" name="object 179"/>
              <p:cNvSpPr/>
              <p:nvPr/>
            </p:nvSpPr>
            <p:spPr>
              <a:xfrm>
                <a:off x="9684720" y="4394195"/>
                <a:ext cx="5086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8634">
                    <a:moveTo>
                      <a:pt x="0" y="0"/>
                    </a:moveTo>
                    <a:lnTo>
                      <a:pt x="508015" y="0"/>
                    </a:lnTo>
                  </a:path>
                </a:pathLst>
              </a:custGeom>
              <a:ln w="12876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0" name="object 180"/>
              <p:cNvSpPr/>
              <p:nvPr/>
            </p:nvSpPr>
            <p:spPr>
              <a:xfrm>
                <a:off x="9690516" y="4045022"/>
                <a:ext cx="0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h="354964">
                    <a:moveTo>
                      <a:pt x="0" y="0"/>
                    </a:moveTo>
                    <a:lnTo>
                      <a:pt x="0" y="354897"/>
                    </a:lnTo>
                  </a:path>
                </a:pathLst>
              </a:custGeom>
              <a:ln w="12861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1" name="object 181"/>
              <p:cNvSpPr/>
              <p:nvPr/>
            </p:nvSpPr>
            <p:spPr>
              <a:xfrm>
                <a:off x="10078557" y="4203964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56" y="0"/>
                    </a:moveTo>
                    <a:lnTo>
                      <a:pt x="4118" y="7056"/>
                    </a:lnTo>
                    <a:lnTo>
                      <a:pt x="0" y="21467"/>
                    </a:lnTo>
                    <a:lnTo>
                      <a:pt x="6583" y="32901"/>
                    </a:lnTo>
                    <a:lnTo>
                      <a:pt x="20365" y="37468"/>
                    </a:lnTo>
                    <a:lnTo>
                      <a:pt x="32661" y="31442"/>
                    </a:lnTo>
                    <a:lnTo>
                      <a:pt x="37692" y="18584"/>
                    </a:lnTo>
                    <a:lnTo>
                      <a:pt x="37110" y="13961"/>
                    </a:lnTo>
                    <a:lnTo>
                      <a:pt x="29739" y="3763"/>
                    </a:lnTo>
                    <a:lnTo>
                      <a:pt x="14856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2" name="object 182"/>
              <p:cNvSpPr/>
              <p:nvPr/>
            </p:nvSpPr>
            <p:spPr>
              <a:xfrm>
                <a:off x="9999259" y="4149738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902" y="0"/>
                    </a:moveTo>
                    <a:lnTo>
                      <a:pt x="4147" y="7034"/>
                    </a:lnTo>
                    <a:lnTo>
                      <a:pt x="0" y="21426"/>
                    </a:lnTo>
                    <a:lnTo>
                      <a:pt x="6592" y="32870"/>
                    </a:lnTo>
                    <a:lnTo>
                      <a:pt x="20346" y="37440"/>
                    </a:lnTo>
                    <a:lnTo>
                      <a:pt x="32646" y="31410"/>
                    </a:lnTo>
                    <a:lnTo>
                      <a:pt x="37674" y="18557"/>
                    </a:lnTo>
                    <a:lnTo>
                      <a:pt x="37110" y="14018"/>
                    </a:lnTo>
                    <a:lnTo>
                      <a:pt x="29765" y="3791"/>
                    </a:lnTo>
                    <a:lnTo>
                      <a:pt x="14902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3" name="object 183"/>
              <p:cNvSpPr/>
              <p:nvPr/>
            </p:nvSpPr>
            <p:spPr>
              <a:xfrm>
                <a:off x="9840733" y="4258209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54" y="0"/>
                    </a:moveTo>
                    <a:lnTo>
                      <a:pt x="4123" y="7045"/>
                    </a:lnTo>
                    <a:lnTo>
                      <a:pt x="0" y="21462"/>
                    </a:lnTo>
                    <a:lnTo>
                      <a:pt x="6588" y="32901"/>
                    </a:lnTo>
                    <a:lnTo>
                      <a:pt x="20354" y="37474"/>
                    </a:lnTo>
                    <a:lnTo>
                      <a:pt x="32638" y="31414"/>
                    </a:lnTo>
                    <a:lnTo>
                      <a:pt x="37649" y="18553"/>
                    </a:lnTo>
                    <a:lnTo>
                      <a:pt x="37082" y="13998"/>
                    </a:lnTo>
                    <a:lnTo>
                      <a:pt x="29736" y="3783"/>
                    </a:lnTo>
                    <a:lnTo>
                      <a:pt x="14854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4" name="object 184"/>
              <p:cNvSpPr/>
              <p:nvPr/>
            </p:nvSpPr>
            <p:spPr>
              <a:xfrm>
                <a:off x="9761414" y="4122620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71" y="0"/>
                    </a:moveTo>
                    <a:lnTo>
                      <a:pt x="4134" y="7051"/>
                    </a:lnTo>
                    <a:lnTo>
                      <a:pt x="0" y="21461"/>
                    </a:lnTo>
                    <a:lnTo>
                      <a:pt x="6598" y="32892"/>
                    </a:lnTo>
                    <a:lnTo>
                      <a:pt x="20361" y="37471"/>
                    </a:lnTo>
                    <a:lnTo>
                      <a:pt x="32657" y="31426"/>
                    </a:lnTo>
                    <a:lnTo>
                      <a:pt x="37692" y="18589"/>
                    </a:lnTo>
                    <a:lnTo>
                      <a:pt x="37112" y="13976"/>
                    </a:lnTo>
                    <a:lnTo>
                      <a:pt x="29739" y="3770"/>
                    </a:lnTo>
                    <a:lnTo>
                      <a:pt x="14871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5" name="object 185"/>
              <p:cNvSpPr/>
              <p:nvPr/>
            </p:nvSpPr>
            <p:spPr>
              <a:xfrm>
                <a:off x="9920004" y="4176833"/>
                <a:ext cx="3810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7464">
                    <a:moveTo>
                      <a:pt x="14839" y="0"/>
                    </a:moveTo>
                    <a:lnTo>
                      <a:pt x="4109" y="7053"/>
                    </a:lnTo>
                    <a:lnTo>
                      <a:pt x="0" y="21478"/>
                    </a:lnTo>
                    <a:lnTo>
                      <a:pt x="6566" y="32919"/>
                    </a:lnTo>
                    <a:lnTo>
                      <a:pt x="20359" y="37471"/>
                    </a:lnTo>
                    <a:lnTo>
                      <a:pt x="32655" y="31452"/>
                    </a:lnTo>
                    <a:lnTo>
                      <a:pt x="37693" y="18588"/>
                    </a:lnTo>
                    <a:lnTo>
                      <a:pt x="37107" y="13957"/>
                    </a:lnTo>
                    <a:lnTo>
                      <a:pt x="29716" y="3764"/>
                    </a:lnTo>
                    <a:lnTo>
                      <a:pt x="1483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6" name="object 186"/>
              <p:cNvSpPr/>
              <p:nvPr/>
            </p:nvSpPr>
            <p:spPr>
              <a:xfrm>
                <a:off x="9731575" y="4093537"/>
                <a:ext cx="97790" cy="97155"/>
              </a:xfrm>
              <a:custGeom>
                <a:avLst/>
                <a:gdLst/>
                <a:ahLst/>
                <a:cxnLst/>
                <a:rect l="l" t="t" r="r" b="b"/>
                <a:pathLst>
                  <a:path w="97790" h="97154">
                    <a:moveTo>
                      <a:pt x="36861" y="0"/>
                    </a:moveTo>
                    <a:lnTo>
                      <a:pt x="6641" y="24372"/>
                    </a:lnTo>
                    <a:lnTo>
                      <a:pt x="0" y="54418"/>
                    </a:lnTo>
                    <a:lnTo>
                      <a:pt x="3937" y="67991"/>
                    </a:lnTo>
                    <a:lnTo>
                      <a:pt x="11381" y="79641"/>
                    </a:lnTo>
                    <a:lnTo>
                      <a:pt x="21711" y="88739"/>
                    </a:lnTo>
                    <a:lnTo>
                      <a:pt x="34304" y="94658"/>
                    </a:lnTo>
                    <a:lnTo>
                      <a:pt x="48540" y="96770"/>
                    </a:lnTo>
                    <a:lnTo>
                      <a:pt x="57384" y="95965"/>
                    </a:lnTo>
                    <a:lnTo>
                      <a:pt x="70328" y="91577"/>
                    </a:lnTo>
                    <a:lnTo>
                      <a:pt x="72377" y="90133"/>
                    </a:lnTo>
                    <a:lnTo>
                      <a:pt x="42092" y="90133"/>
                    </a:lnTo>
                    <a:lnTo>
                      <a:pt x="30418" y="86353"/>
                    </a:lnTo>
                    <a:lnTo>
                      <a:pt x="20500" y="78962"/>
                    </a:lnTo>
                    <a:lnTo>
                      <a:pt x="12923" y="68099"/>
                    </a:lnTo>
                    <a:lnTo>
                      <a:pt x="8269" y="53898"/>
                    </a:lnTo>
                    <a:lnTo>
                      <a:pt x="7121" y="36498"/>
                    </a:lnTo>
                    <a:lnTo>
                      <a:pt x="12882" y="23818"/>
                    </a:lnTo>
                    <a:lnTo>
                      <a:pt x="22248" y="13750"/>
                    </a:lnTo>
                    <a:lnTo>
                      <a:pt x="34405" y="7109"/>
                    </a:lnTo>
                    <a:lnTo>
                      <a:pt x="48540" y="4714"/>
                    </a:lnTo>
                    <a:lnTo>
                      <a:pt x="66883" y="4714"/>
                    </a:lnTo>
                    <a:lnTo>
                      <a:pt x="54220" y="1052"/>
                    </a:lnTo>
                    <a:lnTo>
                      <a:pt x="36861" y="0"/>
                    </a:lnTo>
                    <a:close/>
                  </a:path>
                  <a:path w="97790" h="97154">
                    <a:moveTo>
                      <a:pt x="66883" y="4714"/>
                    </a:moveTo>
                    <a:lnTo>
                      <a:pt x="48540" y="4714"/>
                    </a:lnTo>
                    <a:lnTo>
                      <a:pt x="61239" y="6651"/>
                    </a:lnTo>
                    <a:lnTo>
                      <a:pt x="73325" y="12773"/>
                    </a:lnTo>
                    <a:lnTo>
                      <a:pt x="82873" y="22469"/>
                    </a:lnTo>
                    <a:lnTo>
                      <a:pt x="89134" y="35111"/>
                    </a:lnTo>
                    <a:lnTo>
                      <a:pt x="91361" y="50071"/>
                    </a:lnTo>
                    <a:lnTo>
                      <a:pt x="88545" y="62939"/>
                    </a:lnTo>
                    <a:lnTo>
                      <a:pt x="81849" y="74048"/>
                    </a:lnTo>
                    <a:lnTo>
                      <a:pt x="71635" y="82729"/>
                    </a:lnTo>
                    <a:lnTo>
                      <a:pt x="58262" y="88314"/>
                    </a:lnTo>
                    <a:lnTo>
                      <a:pt x="42092" y="90133"/>
                    </a:lnTo>
                    <a:lnTo>
                      <a:pt x="72377" y="90133"/>
                    </a:lnTo>
                    <a:lnTo>
                      <a:pt x="81382" y="83790"/>
                    </a:lnTo>
                    <a:lnTo>
                      <a:pt x="89974" y="73084"/>
                    </a:lnTo>
                    <a:lnTo>
                      <a:pt x="95531" y="59936"/>
                    </a:lnTo>
                    <a:lnTo>
                      <a:pt x="97482" y="44826"/>
                    </a:lnTo>
                    <a:lnTo>
                      <a:pt x="95071" y="32465"/>
                    </a:lnTo>
                    <a:lnTo>
                      <a:pt x="89408" y="21449"/>
                    </a:lnTo>
                    <a:lnTo>
                      <a:pt x="80624" y="12235"/>
                    </a:lnTo>
                    <a:lnTo>
                      <a:pt x="68851" y="5284"/>
                    </a:lnTo>
                    <a:lnTo>
                      <a:pt x="66883" y="4714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7" name="object 187"/>
              <p:cNvSpPr/>
              <p:nvPr/>
            </p:nvSpPr>
            <p:spPr>
              <a:xfrm>
                <a:off x="9699990" y="5359930"/>
                <a:ext cx="4375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37515">
                    <a:moveTo>
                      <a:pt x="0" y="0"/>
                    </a:moveTo>
                    <a:lnTo>
                      <a:pt x="437448" y="0"/>
                    </a:lnTo>
                  </a:path>
                </a:pathLst>
              </a:custGeom>
              <a:ln w="11236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8" name="object 188"/>
              <p:cNvSpPr/>
              <p:nvPr/>
            </p:nvSpPr>
            <p:spPr>
              <a:xfrm>
                <a:off x="10038920" y="5155728"/>
                <a:ext cx="3302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3020">
                    <a:moveTo>
                      <a:pt x="25360" y="0"/>
                    </a:moveTo>
                    <a:lnTo>
                      <a:pt x="7293" y="0"/>
                    </a:lnTo>
                    <a:lnTo>
                      <a:pt x="0" y="7305"/>
                    </a:lnTo>
                    <a:lnTo>
                      <a:pt x="0" y="25316"/>
                    </a:lnTo>
                    <a:lnTo>
                      <a:pt x="7293" y="32660"/>
                    </a:lnTo>
                    <a:lnTo>
                      <a:pt x="25360" y="32660"/>
                    </a:lnTo>
                    <a:lnTo>
                      <a:pt x="32655" y="25316"/>
                    </a:lnTo>
                    <a:lnTo>
                      <a:pt x="32655" y="7305"/>
                    </a:lnTo>
                    <a:lnTo>
                      <a:pt x="25360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9" name="object 189"/>
              <p:cNvSpPr/>
              <p:nvPr/>
            </p:nvSpPr>
            <p:spPr>
              <a:xfrm>
                <a:off x="9970651" y="5089007"/>
                <a:ext cx="3302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3020">
                    <a:moveTo>
                      <a:pt x="25321" y="0"/>
                    </a:moveTo>
                    <a:lnTo>
                      <a:pt x="7315" y="0"/>
                    </a:lnTo>
                    <a:lnTo>
                      <a:pt x="0" y="7344"/>
                    </a:lnTo>
                    <a:lnTo>
                      <a:pt x="0" y="25314"/>
                    </a:lnTo>
                    <a:lnTo>
                      <a:pt x="7315" y="32659"/>
                    </a:lnTo>
                    <a:lnTo>
                      <a:pt x="25321" y="32659"/>
                    </a:lnTo>
                    <a:lnTo>
                      <a:pt x="32635" y="25314"/>
                    </a:lnTo>
                    <a:lnTo>
                      <a:pt x="32635" y="7344"/>
                    </a:lnTo>
                    <a:lnTo>
                      <a:pt x="25321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0" name="object 190"/>
              <p:cNvSpPr/>
              <p:nvPr/>
            </p:nvSpPr>
            <p:spPr>
              <a:xfrm>
                <a:off x="9834156" y="5262512"/>
                <a:ext cx="3302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3020">
                    <a:moveTo>
                      <a:pt x="25319" y="0"/>
                    </a:moveTo>
                    <a:lnTo>
                      <a:pt x="7273" y="0"/>
                    </a:lnTo>
                    <a:lnTo>
                      <a:pt x="0" y="7344"/>
                    </a:lnTo>
                    <a:lnTo>
                      <a:pt x="0" y="25355"/>
                    </a:lnTo>
                    <a:lnTo>
                      <a:pt x="7273" y="32659"/>
                    </a:lnTo>
                    <a:lnTo>
                      <a:pt x="25319" y="32659"/>
                    </a:lnTo>
                    <a:lnTo>
                      <a:pt x="32614" y="25355"/>
                    </a:lnTo>
                    <a:lnTo>
                      <a:pt x="32614" y="7344"/>
                    </a:lnTo>
                    <a:lnTo>
                      <a:pt x="2531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1" name="object 191"/>
              <p:cNvSpPr/>
              <p:nvPr/>
            </p:nvSpPr>
            <p:spPr>
              <a:xfrm>
                <a:off x="9765844" y="5085685"/>
                <a:ext cx="3302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3020">
                    <a:moveTo>
                      <a:pt x="25340" y="0"/>
                    </a:moveTo>
                    <a:lnTo>
                      <a:pt x="7313" y="0"/>
                    </a:lnTo>
                    <a:lnTo>
                      <a:pt x="0" y="7305"/>
                    </a:lnTo>
                    <a:lnTo>
                      <a:pt x="0" y="25314"/>
                    </a:lnTo>
                    <a:lnTo>
                      <a:pt x="7313" y="32619"/>
                    </a:lnTo>
                    <a:lnTo>
                      <a:pt x="25340" y="32619"/>
                    </a:lnTo>
                    <a:lnTo>
                      <a:pt x="32655" y="25314"/>
                    </a:lnTo>
                    <a:lnTo>
                      <a:pt x="32655" y="7305"/>
                    </a:lnTo>
                    <a:lnTo>
                      <a:pt x="25340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2" name="object 192"/>
              <p:cNvSpPr/>
              <p:nvPr/>
            </p:nvSpPr>
            <p:spPr>
              <a:xfrm>
                <a:off x="9902403" y="5132354"/>
                <a:ext cx="3302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3020">
                    <a:moveTo>
                      <a:pt x="25321" y="0"/>
                    </a:moveTo>
                    <a:lnTo>
                      <a:pt x="7255" y="0"/>
                    </a:lnTo>
                    <a:lnTo>
                      <a:pt x="0" y="7344"/>
                    </a:lnTo>
                    <a:lnTo>
                      <a:pt x="0" y="25396"/>
                    </a:lnTo>
                    <a:lnTo>
                      <a:pt x="7255" y="32660"/>
                    </a:lnTo>
                    <a:lnTo>
                      <a:pt x="25321" y="32660"/>
                    </a:lnTo>
                    <a:lnTo>
                      <a:pt x="32655" y="25396"/>
                    </a:lnTo>
                    <a:lnTo>
                      <a:pt x="32655" y="7344"/>
                    </a:lnTo>
                    <a:lnTo>
                      <a:pt x="25321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3" name="object 193"/>
              <p:cNvSpPr/>
              <p:nvPr/>
            </p:nvSpPr>
            <p:spPr>
              <a:xfrm>
                <a:off x="10111532" y="5130860"/>
                <a:ext cx="94615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94615" h="115570">
                    <a:moveTo>
                      <a:pt x="39770" y="0"/>
                    </a:moveTo>
                    <a:lnTo>
                      <a:pt x="0" y="0"/>
                    </a:lnTo>
                    <a:lnTo>
                      <a:pt x="55497" y="57536"/>
                    </a:lnTo>
                    <a:lnTo>
                      <a:pt x="0" y="115070"/>
                    </a:lnTo>
                    <a:lnTo>
                      <a:pt x="39770" y="115070"/>
                    </a:lnTo>
                    <a:lnTo>
                      <a:pt x="94547" y="57896"/>
                    </a:lnTo>
                    <a:lnTo>
                      <a:pt x="94547" y="57376"/>
                    </a:lnTo>
                    <a:lnTo>
                      <a:pt x="39770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4" name="object 194"/>
              <p:cNvSpPr/>
              <p:nvPr/>
            </p:nvSpPr>
            <p:spPr>
              <a:xfrm>
                <a:off x="9664059" y="5130860"/>
                <a:ext cx="94615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94615" h="115570">
                    <a:moveTo>
                      <a:pt x="94508" y="0"/>
                    </a:moveTo>
                    <a:lnTo>
                      <a:pt x="54717" y="0"/>
                    </a:lnTo>
                    <a:lnTo>
                      <a:pt x="0" y="57175"/>
                    </a:lnTo>
                    <a:lnTo>
                      <a:pt x="0" y="57656"/>
                    </a:lnTo>
                    <a:lnTo>
                      <a:pt x="54717" y="115070"/>
                    </a:lnTo>
                    <a:lnTo>
                      <a:pt x="94508" y="115070"/>
                    </a:lnTo>
                    <a:lnTo>
                      <a:pt x="39010" y="57495"/>
                    </a:lnTo>
                    <a:lnTo>
                      <a:pt x="94508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5" name="object 195"/>
              <p:cNvSpPr/>
              <p:nvPr/>
            </p:nvSpPr>
            <p:spPr>
              <a:xfrm>
                <a:off x="11898842" y="5641905"/>
                <a:ext cx="594360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594359" h="354964">
                    <a:moveTo>
                      <a:pt x="593970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593970" y="0"/>
                    </a:lnTo>
                    <a:lnTo>
                      <a:pt x="593970" y="354938"/>
                    </a:lnTo>
                    <a:close/>
                  </a:path>
                </a:pathLst>
              </a:custGeom>
              <a:ln w="10002">
                <a:solidFill>
                  <a:srgbClr val="414042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6" name="object 196"/>
              <p:cNvSpPr/>
              <p:nvPr/>
            </p:nvSpPr>
            <p:spPr>
              <a:xfrm>
                <a:off x="12210818" y="5674816"/>
                <a:ext cx="3302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4289">
                    <a:moveTo>
                      <a:pt x="14560" y="0"/>
                    </a:moveTo>
                    <a:lnTo>
                      <a:pt x="2348" y="6875"/>
                    </a:lnTo>
                    <a:lnTo>
                      <a:pt x="0" y="17612"/>
                    </a:lnTo>
                    <a:lnTo>
                      <a:pt x="5506" y="29563"/>
                    </a:lnTo>
                    <a:lnTo>
                      <a:pt x="16501" y="33830"/>
                    </a:lnTo>
                    <a:lnTo>
                      <a:pt x="27787" y="30010"/>
                    </a:lnTo>
                    <a:lnTo>
                      <a:pt x="32489" y="23880"/>
                    </a:lnTo>
                    <a:lnTo>
                      <a:pt x="32835" y="13411"/>
                    </a:lnTo>
                    <a:lnTo>
                      <a:pt x="25115" y="1091"/>
                    </a:lnTo>
                    <a:lnTo>
                      <a:pt x="14560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7" name="object 197"/>
              <p:cNvSpPr/>
              <p:nvPr/>
            </p:nvSpPr>
            <p:spPr>
              <a:xfrm>
                <a:off x="12143896" y="5894675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27059" y="0"/>
                    </a:moveTo>
                    <a:lnTo>
                      <a:pt x="7814" y="0"/>
                    </a:lnTo>
                    <a:lnTo>
                      <a:pt x="0" y="7844"/>
                    </a:lnTo>
                    <a:lnTo>
                      <a:pt x="0" y="27076"/>
                    </a:lnTo>
                    <a:lnTo>
                      <a:pt x="7814" y="34900"/>
                    </a:lnTo>
                    <a:lnTo>
                      <a:pt x="27059" y="34900"/>
                    </a:lnTo>
                    <a:lnTo>
                      <a:pt x="34874" y="27076"/>
                    </a:lnTo>
                    <a:lnTo>
                      <a:pt x="34874" y="7844"/>
                    </a:lnTo>
                    <a:lnTo>
                      <a:pt x="2705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8" name="object 198"/>
              <p:cNvSpPr/>
              <p:nvPr/>
            </p:nvSpPr>
            <p:spPr>
              <a:xfrm>
                <a:off x="12286599" y="5896656"/>
                <a:ext cx="3302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4289">
                    <a:moveTo>
                      <a:pt x="14557" y="0"/>
                    </a:moveTo>
                    <a:lnTo>
                      <a:pt x="2311" y="6894"/>
                    </a:lnTo>
                    <a:lnTo>
                      <a:pt x="0" y="17619"/>
                    </a:lnTo>
                    <a:lnTo>
                      <a:pt x="5569" y="29544"/>
                    </a:lnTo>
                    <a:lnTo>
                      <a:pt x="16520" y="33843"/>
                    </a:lnTo>
                    <a:lnTo>
                      <a:pt x="27827" y="30027"/>
                    </a:lnTo>
                    <a:lnTo>
                      <a:pt x="32560" y="23857"/>
                    </a:lnTo>
                    <a:lnTo>
                      <a:pt x="32863" y="13391"/>
                    </a:lnTo>
                    <a:lnTo>
                      <a:pt x="25096" y="1061"/>
                    </a:lnTo>
                    <a:lnTo>
                      <a:pt x="14557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9" name="object 199"/>
              <p:cNvSpPr/>
              <p:nvPr/>
            </p:nvSpPr>
            <p:spPr>
              <a:xfrm>
                <a:off x="12054764" y="5883025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27059" y="0"/>
                    </a:moveTo>
                    <a:lnTo>
                      <a:pt x="7793" y="0"/>
                    </a:lnTo>
                    <a:lnTo>
                      <a:pt x="0" y="7824"/>
                    </a:lnTo>
                    <a:lnTo>
                      <a:pt x="0" y="27037"/>
                    </a:lnTo>
                    <a:lnTo>
                      <a:pt x="7793" y="34861"/>
                    </a:lnTo>
                    <a:lnTo>
                      <a:pt x="27059" y="34861"/>
                    </a:lnTo>
                    <a:lnTo>
                      <a:pt x="34853" y="27037"/>
                    </a:lnTo>
                    <a:lnTo>
                      <a:pt x="34853" y="7824"/>
                    </a:lnTo>
                    <a:lnTo>
                      <a:pt x="2705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0" name="object 200"/>
              <p:cNvSpPr/>
              <p:nvPr/>
            </p:nvSpPr>
            <p:spPr>
              <a:xfrm>
                <a:off x="12002520" y="5855431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27019" y="0"/>
                    </a:moveTo>
                    <a:lnTo>
                      <a:pt x="7773" y="0"/>
                    </a:lnTo>
                    <a:lnTo>
                      <a:pt x="0" y="7744"/>
                    </a:lnTo>
                    <a:lnTo>
                      <a:pt x="0" y="27037"/>
                    </a:lnTo>
                    <a:lnTo>
                      <a:pt x="7773" y="34861"/>
                    </a:lnTo>
                    <a:lnTo>
                      <a:pt x="27019" y="34861"/>
                    </a:lnTo>
                    <a:lnTo>
                      <a:pt x="34833" y="27037"/>
                    </a:lnTo>
                    <a:lnTo>
                      <a:pt x="34833" y="7744"/>
                    </a:lnTo>
                    <a:lnTo>
                      <a:pt x="2701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1" name="object 201"/>
              <p:cNvSpPr/>
              <p:nvPr/>
            </p:nvSpPr>
            <p:spPr>
              <a:xfrm>
                <a:off x="12336821" y="5915202"/>
                <a:ext cx="33020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3020" h="34289">
                    <a:moveTo>
                      <a:pt x="14555" y="0"/>
                    </a:moveTo>
                    <a:lnTo>
                      <a:pt x="2320" y="6876"/>
                    </a:lnTo>
                    <a:lnTo>
                      <a:pt x="0" y="17603"/>
                    </a:lnTo>
                    <a:lnTo>
                      <a:pt x="5528" y="29585"/>
                    </a:lnTo>
                    <a:lnTo>
                      <a:pt x="16494" y="33832"/>
                    </a:lnTo>
                    <a:lnTo>
                      <a:pt x="27803" y="30009"/>
                    </a:lnTo>
                    <a:lnTo>
                      <a:pt x="32526" y="23873"/>
                    </a:lnTo>
                    <a:lnTo>
                      <a:pt x="32855" y="13415"/>
                    </a:lnTo>
                    <a:lnTo>
                      <a:pt x="25118" y="1073"/>
                    </a:lnTo>
                    <a:lnTo>
                      <a:pt x="14555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2" name="object 202"/>
              <p:cNvSpPr/>
              <p:nvPr/>
            </p:nvSpPr>
            <p:spPr>
              <a:xfrm>
                <a:off x="11898842" y="5641905"/>
                <a:ext cx="594360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594359" h="354964">
                    <a:moveTo>
                      <a:pt x="593970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593970" y="0"/>
                    </a:lnTo>
                    <a:lnTo>
                      <a:pt x="593970" y="354938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3" name="object 203"/>
              <p:cNvSpPr/>
              <p:nvPr/>
            </p:nvSpPr>
            <p:spPr>
              <a:xfrm>
                <a:off x="11898842" y="5641905"/>
                <a:ext cx="594360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594359" h="354964">
                    <a:moveTo>
                      <a:pt x="593970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593970" y="0"/>
                    </a:lnTo>
                    <a:lnTo>
                      <a:pt x="593970" y="354938"/>
                    </a:lnTo>
                    <a:close/>
                  </a:path>
                </a:pathLst>
              </a:custGeom>
              <a:ln w="10002">
                <a:solidFill>
                  <a:srgbClr val="00944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4" name="object 204"/>
              <p:cNvSpPr/>
              <p:nvPr/>
            </p:nvSpPr>
            <p:spPr>
              <a:xfrm>
                <a:off x="12335343" y="5691212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268" y="0"/>
                    </a:moveTo>
                    <a:lnTo>
                      <a:pt x="6417" y="4354"/>
                    </a:lnTo>
                    <a:lnTo>
                      <a:pt x="0" y="16749"/>
                    </a:lnTo>
                    <a:lnTo>
                      <a:pt x="3912" y="28089"/>
                    </a:lnTo>
                    <a:lnTo>
                      <a:pt x="15493" y="34748"/>
                    </a:lnTo>
                    <a:lnTo>
                      <a:pt x="27516" y="31607"/>
                    </a:lnTo>
                    <a:lnTo>
                      <a:pt x="34434" y="21120"/>
                    </a:lnTo>
                    <a:lnTo>
                      <a:pt x="34817" y="16829"/>
                    </a:lnTo>
                    <a:lnTo>
                      <a:pt x="30123" y="6241"/>
                    </a:lnTo>
                    <a:lnTo>
                      <a:pt x="17268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5" name="object 205"/>
              <p:cNvSpPr/>
              <p:nvPr/>
            </p:nvSpPr>
            <p:spPr>
              <a:xfrm>
                <a:off x="12109997" y="5866474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295" y="0"/>
                    </a:moveTo>
                    <a:lnTo>
                      <a:pt x="1004" y="7841"/>
                    </a:lnTo>
                    <a:lnTo>
                      <a:pt x="0" y="18422"/>
                    </a:lnTo>
                    <a:lnTo>
                      <a:pt x="6931" y="30638"/>
                    </a:lnTo>
                    <a:lnTo>
                      <a:pt x="17670" y="32893"/>
                    </a:lnTo>
                    <a:lnTo>
                      <a:pt x="29610" y="27254"/>
                    </a:lnTo>
                    <a:lnTo>
                      <a:pt x="33761" y="16227"/>
                    </a:lnTo>
                    <a:lnTo>
                      <a:pt x="29856" y="4902"/>
                    </a:lnTo>
                    <a:lnTo>
                      <a:pt x="23758" y="276"/>
                    </a:lnTo>
                    <a:lnTo>
                      <a:pt x="13295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6" name="object 206"/>
              <p:cNvSpPr/>
              <p:nvPr/>
            </p:nvSpPr>
            <p:spPr>
              <a:xfrm>
                <a:off x="12219842" y="5775914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279" y="0"/>
                    </a:moveTo>
                    <a:lnTo>
                      <a:pt x="6441" y="4371"/>
                    </a:lnTo>
                    <a:lnTo>
                      <a:pt x="0" y="16739"/>
                    </a:lnTo>
                    <a:lnTo>
                      <a:pt x="3933" y="28107"/>
                    </a:lnTo>
                    <a:lnTo>
                      <a:pt x="15613" y="34724"/>
                    </a:lnTo>
                    <a:lnTo>
                      <a:pt x="27632" y="31612"/>
                    </a:lnTo>
                    <a:lnTo>
                      <a:pt x="34494" y="21120"/>
                    </a:lnTo>
                    <a:lnTo>
                      <a:pt x="34881" y="16781"/>
                    </a:lnTo>
                    <a:lnTo>
                      <a:pt x="30161" y="6222"/>
                    </a:lnTo>
                    <a:lnTo>
                      <a:pt x="17279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7" name="object 207"/>
              <p:cNvSpPr/>
              <p:nvPr/>
            </p:nvSpPr>
            <p:spPr>
              <a:xfrm>
                <a:off x="12033451" y="5913733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294" y="0"/>
                    </a:moveTo>
                    <a:lnTo>
                      <a:pt x="1018" y="7796"/>
                    </a:lnTo>
                    <a:lnTo>
                      <a:pt x="0" y="18381"/>
                    </a:lnTo>
                    <a:lnTo>
                      <a:pt x="6924" y="30589"/>
                    </a:lnTo>
                    <a:lnTo>
                      <a:pt x="17649" y="32888"/>
                    </a:lnTo>
                    <a:lnTo>
                      <a:pt x="29601" y="27284"/>
                    </a:lnTo>
                    <a:lnTo>
                      <a:pt x="33788" y="16250"/>
                    </a:lnTo>
                    <a:lnTo>
                      <a:pt x="29915" y="4937"/>
                    </a:lnTo>
                    <a:lnTo>
                      <a:pt x="23770" y="295"/>
                    </a:lnTo>
                    <a:lnTo>
                      <a:pt x="13294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8" name="object 208"/>
              <p:cNvSpPr/>
              <p:nvPr/>
            </p:nvSpPr>
            <p:spPr>
              <a:xfrm>
                <a:off x="11975524" y="5925294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319" y="0"/>
                    </a:moveTo>
                    <a:lnTo>
                      <a:pt x="1056" y="7792"/>
                    </a:lnTo>
                    <a:lnTo>
                      <a:pt x="0" y="18342"/>
                    </a:lnTo>
                    <a:lnTo>
                      <a:pt x="6927" y="30564"/>
                    </a:lnTo>
                    <a:lnTo>
                      <a:pt x="17669" y="32857"/>
                    </a:lnTo>
                    <a:lnTo>
                      <a:pt x="29591" y="27262"/>
                    </a:lnTo>
                    <a:lnTo>
                      <a:pt x="33761" y="16210"/>
                    </a:lnTo>
                    <a:lnTo>
                      <a:pt x="29860" y="4944"/>
                    </a:lnTo>
                    <a:lnTo>
                      <a:pt x="23784" y="320"/>
                    </a:lnTo>
                    <a:lnTo>
                      <a:pt x="13319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9" name="object 209"/>
              <p:cNvSpPr/>
              <p:nvPr/>
            </p:nvSpPr>
            <p:spPr>
              <a:xfrm>
                <a:off x="12270508" y="5758587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330" y="0"/>
                    </a:moveTo>
                    <a:lnTo>
                      <a:pt x="6431" y="4387"/>
                    </a:lnTo>
                    <a:lnTo>
                      <a:pt x="0" y="16745"/>
                    </a:lnTo>
                    <a:lnTo>
                      <a:pt x="3870" y="28078"/>
                    </a:lnTo>
                    <a:lnTo>
                      <a:pt x="15469" y="34755"/>
                    </a:lnTo>
                    <a:lnTo>
                      <a:pt x="27539" y="31662"/>
                    </a:lnTo>
                    <a:lnTo>
                      <a:pt x="34435" y="21170"/>
                    </a:lnTo>
                    <a:lnTo>
                      <a:pt x="34825" y="16852"/>
                    </a:lnTo>
                    <a:lnTo>
                      <a:pt x="30152" y="6264"/>
                    </a:lnTo>
                    <a:lnTo>
                      <a:pt x="17330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0" name="object 210"/>
              <p:cNvSpPr/>
              <p:nvPr/>
            </p:nvSpPr>
            <p:spPr>
              <a:xfrm>
                <a:off x="11597630" y="3987846"/>
                <a:ext cx="594360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594359" h="354964">
                    <a:moveTo>
                      <a:pt x="593990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593990" y="0"/>
                    </a:lnTo>
                    <a:lnTo>
                      <a:pt x="593990" y="354938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1" name="object 211"/>
              <p:cNvSpPr/>
              <p:nvPr/>
            </p:nvSpPr>
            <p:spPr>
              <a:xfrm>
                <a:off x="11597630" y="3987846"/>
                <a:ext cx="594360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594359" h="354964">
                    <a:moveTo>
                      <a:pt x="593990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593990" y="0"/>
                    </a:lnTo>
                    <a:lnTo>
                      <a:pt x="593990" y="354938"/>
                    </a:lnTo>
                    <a:close/>
                  </a:path>
                </a:pathLst>
              </a:custGeom>
              <a:ln w="10002">
                <a:solidFill>
                  <a:srgbClr val="00944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2" name="object 212"/>
              <p:cNvSpPr/>
              <p:nvPr/>
            </p:nvSpPr>
            <p:spPr>
              <a:xfrm>
                <a:off x="12034165" y="4037146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269" y="0"/>
                    </a:moveTo>
                    <a:lnTo>
                      <a:pt x="6417" y="4355"/>
                    </a:lnTo>
                    <a:lnTo>
                      <a:pt x="0" y="16748"/>
                    </a:lnTo>
                    <a:lnTo>
                      <a:pt x="3912" y="28088"/>
                    </a:lnTo>
                    <a:lnTo>
                      <a:pt x="15492" y="34747"/>
                    </a:lnTo>
                    <a:lnTo>
                      <a:pt x="27517" y="31608"/>
                    </a:lnTo>
                    <a:lnTo>
                      <a:pt x="34434" y="21121"/>
                    </a:lnTo>
                    <a:lnTo>
                      <a:pt x="34817" y="16830"/>
                    </a:lnTo>
                    <a:lnTo>
                      <a:pt x="30123" y="6241"/>
                    </a:lnTo>
                    <a:lnTo>
                      <a:pt x="17269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3" name="object 213"/>
              <p:cNvSpPr/>
              <p:nvPr/>
            </p:nvSpPr>
            <p:spPr>
              <a:xfrm>
                <a:off x="11808819" y="4212408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295" y="0"/>
                    </a:moveTo>
                    <a:lnTo>
                      <a:pt x="1004" y="7842"/>
                    </a:lnTo>
                    <a:lnTo>
                      <a:pt x="0" y="18422"/>
                    </a:lnTo>
                    <a:lnTo>
                      <a:pt x="6931" y="30638"/>
                    </a:lnTo>
                    <a:lnTo>
                      <a:pt x="17671" y="32893"/>
                    </a:lnTo>
                    <a:lnTo>
                      <a:pt x="29610" y="27254"/>
                    </a:lnTo>
                    <a:lnTo>
                      <a:pt x="33761" y="16226"/>
                    </a:lnTo>
                    <a:lnTo>
                      <a:pt x="29856" y="4902"/>
                    </a:lnTo>
                    <a:lnTo>
                      <a:pt x="23758" y="276"/>
                    </a:lnTo>
                    <a:lnTo>
                      <a:pt x="13295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4" name="object 214"/>
              <p:cNvSpPr/>
              <p:nvPr/>
            </p:nvSpPr>
            <p:spPr>
              <a:xfrm>
                <a:off x="11918665" y="4121847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290" y="0"/>
                    </a:moveTo>
                    <a:lnTo>
                      <a:pt x="6445" y="4364"/>
                    </a:lnTo>
                    <a:lnTo>
                      <a:pt x="0" y="16720"/>
                    </a:lnTo>
                    <a:lnTo>
                      <a:pt x="3922" y="28098"/>
                    </a:lnTo>
                    <a:lnTo>
                      <a:pt x="15587" y="34718"/>
                    </a:lnTo>
                    <a:lnTo>
                      <a:pt x="27622" y="31612"/>
                    </a:lnTo>
                    <a:lnTo>
                      <a:pt x="34494" y="21120"/>
                    </a:lnTo>
                    <a:lnTo>
                      <a:pt x="34881" y="16786"/>
                    </a:lnTo>
                    <a:lnTo>
                      <a:pt x="30165" y="6224"/>
                    </a:lnTo>
                    <a:lnTo>
                      <a:pt x="17290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5" name="object 215"/>
              <p:cNvSpPr/>
              <p:nvPr/>
            </p:nvSpPr>
            <p:spPr>
              <a:xfrm>
                <a:off x="11732272" y="4259666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294" y="0"/>
                    </a:moveTo>
                    <a:lnTo>
                      <a:pt x="1018" y="7796"/>
                    </a:lnTo>
                    <a:lnTo>
                      <a:pt x="0" y="18381"/>
                    </a:lnTo>
                    <a:lnTo>
                      <a:pt x="6924" y="30589"/>
                    </a:lnTo>
                    <a:lnTo>
                      <a:pt x="17649" y="32888"/>
                    </a:lnTo>
                    <a:lnTo>
                      <a:pt x="29601" y="27284"/>
                    </a:lnTo>
                    <a:lnTo>
                      <a:pt x="33788" y="16250"/>
                    </a:lnTo>
                    <a:lnTo>
                      <a:pt x="29915" y="4937"/>
                    </a:lnTo>
                    <a:lnTo>
                      <a:pt x="23770" y="295"/>
                    </a:lnTo>
                    <a:lnTo>
                      <a:pt x="13294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6" name="object 216"/>
              <p:cNvSpPr/>
              <p:nvPr/>
            </p:nvSpPr>
            <p:spPr>
              <a:xfrm>
                <a:off x="11674346" y="4271229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318" y="0"/>
                    </a:moveTo>
                    <a:lnTo>
                      <a:pt x="1055" y="7792"/>
                    </a:lnTo>
                    <a:lnTo>
                      <a:pt x="0" y="18343"/>
                    </a:lnTo>
                    <a:lnTo>
                      <a:pt x="6927" y="30564"/>
                    </a:lnTo>
                    <a:lnTo>
                      <a:pt x="17669" y="32857"/>
                    </a:lnTo>
                    <a:lnTo>
                      <a:pt x="29591" y="27263"/>
                    </a:lnTo>
                    <a:lnTo>
                      <a:pt x="33761" y="16210"/>
                    </a:lnTo>
                    <a:lnTo>
                      <a:pt x="29860" y="4945"/>
                    </a:lnTo>
                    <a:lnTo>
                      <a:pt x="23783" y="320"/>
                    </a:lnTo>
                    <a:lnTo>
                      <a:pt x="13318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7" name="object 217"/>
              <p:cNvSpPr/>
              <p:nvPr/>
            </p:nvSpPr>
            <p:spPr>
              <a:xfrm>
                <a:off x="11969329" y="4104520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330" y="0"/>
                    </a:moveTo>
                    <a:lnTo>
                      <a:pt x="6431" y="4386"/>
                    </a:lnTo>
                    <a:lnTo>
                      <a:pt x="0" y="16745"/>
                    </a:lnTo>
                    <a:lnTo>
                      <a:pt x="3870" y="28078"/>
                    </a:lnTo>
                    <a:lnTo>
                      <a:pt x="15469" y="34756"/>
                    </a:lnTo>
                    <a:lnTo>
                      <a:pt x="27539" y="31662"/>
                    </a:lnTo>
                    <a:lnTo>
                      <a:pt x="34435" y="21170"/>
                    </a:lnTo>
                    <a:lnTo>
                      <a:pt x="34826" y="16850"/>
                    </a:lnTo>
                    <a:lnTo>
                      <a:pt x="30152" y="6264"/>
                    </a:lnTo>
                    <a:lnTo>
                      <a:pt x="17330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8" name="object 218"/>
              <p:cNvSpPr/>
              <p:nvPr/>
            </p:nvSpPr>
            <p:spPr>
              <a:xfrm>
                <a:off x="12356936" y="3987846"/>
                <a:ext cx="273685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273684" h="354964">
                    <a:moveTo>
                      <a:pt x="273233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273233" y="0"/>
                    </a:lnTo>
                    <a:lnTo>
                      <a:pt x="273233" y="354938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9" name="object 219"/>
              <p:cNvSpPr/>
              <p:nvPr/>
            </p:nvSpPr>
            <p:spPr>
              <a:xfrm>
                <a:off x="12356936" y="3987846"/>
                <a:ext cx="273685" cy="354965"/>
              </a:xfrm>
              <a:custGeom>
                <a:avLst/>
                <a:gdLst/>
                <a:ahLst/>
                <a:cxnLst/>
                <a:rect l="l" t="t" r="r" b="b"/>
                <a:pathLst>
                  <a:path w="273684" h="354964">
                    <a:moveTo>
                      <a:pt x="273233" y="354938"/>
                    </a:moveTo>
                    <a:lnTo>
                      <a:pt x="0" y="354938"/>
                    </a:lnTo>
                    <a:lnTo>
                      <a:pt x="0" y="0"/>
                    </a:lnTo>
                    <a:lnTo>
                      <a:pt x="273233" y="0"/>
                    </a:lnTo>
                    <a:lnTo>
                      <a:pt x="273233" y="354938"/>
                    </a:lnTo>
                    <a:close/>
                  </a:path>
                </a:pathLst>
              </a:custGeom>
              <a:ln w="9997">
                <a:solidFill>
                  <a:srgbClr val="00944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0" name="object 220"/>
              <p:cNvSpPr/>
              <p:nvPr/>
            </p:nvSpPr>
            <p:spPr>
              <a:xfrm>
                <a:off x="12833440" y="4037146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269" y="0"/>
                    </a:moveTo>
                    <a:lnTo>
                      <a:pt x="6418" y="4355"/>
                    </a:lnTo>
                    <a:lnTo>
                      <a:pt x="0" y="16749"/>
                    </a:lnTo>
                    <a:lnTo>
                      <a:pt x="3913" y="28088"/>
                    </a:lnTo>
                    <a:lnTo>
                      <a:pt x="15493" y="34748"/>
                    </a:lnTo>
                    <a:lnTo>
                      <a:pt x="27517" y="31607"/>
                    </a:lnTo>
                    <a:lnTo>
                      <a:pt x="34436" y="21121"/>
                    </a:lnTo>
                    <a:lnTo>
                      <a:pt x="34818" y="16829"/>
                    </a:lnTo>
                    <a:lnTo>
                      <a:pt x="30123" y="6241"/>
                    </a:lnTo>
                    <a:lnTo>
                      <a:pt x="17269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1" name="object 221"/>
              <p:cNvSpPr/>
              <p:nvPr/>
            </p:nvSpPr>
            <p:spPr>
              <a:xfrm>
                <a:off x="12548083" y="4212408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295" y="0"/>
                    </a:moveTo>
                    <a:lnTo>
                      <a:pt x="1004" y="7842"/>
                    </a:lnTo>
                    <a:lnTo>
                      <a:pt x="0" y="18423"/>
                    </a:lnTo>
                    <a:lnTo>
                      <a:pt x="6932" y="30638"/>
                    </a:lnTo>
                    <a:lnTo>
                      <a:pt x="17671" y="32893"/>
                    </a:lnTo>
                    <a:lnTo>
                      <a:pt x="29611" y="27253"/>
                    </a:lnTo>
                    <a:lnTo>
                      <a:pt x="33761" y="16225"/>
                    </a:lnTo>
                    <a:lnTo>
                      <a:pt x="29855" y="4901"/>
                    </a:lnTo>
                    <a:lnTo>
                      <a:pt x="23758" y="276"/>
                    </a:lnTo>
                    <a:lnTo>
                      <a:pt x="13295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2" name="object 222"/>
              <p:cNvSpPr/>
              <p:nvPr/>
            </p:nvSpPr>
            <p:spPr>
              <a:xfrm>
                <a:off x="12717940" y="4121847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290" y="0"/>
                    </a:moveTo>
                    <a:lnTo>
                      <a:pt x="6445" y="4364"/>
                    </a:lnTo>
                    <a:lnTo>
                      <a:pt x="0" y="16721"/>
                    </a:lnTo>
                    <a:lnTo>
                      <a:pt x="3923" y="28099"/>
                    </a:lnTo>
                    <a:lnTo>
                      <a:pt x="15588" y="34718"/>
                    </a:lnTo>
                    <a:lnTo>
                      <a:pt x="27623" y="31612"/>
                    </a:lnTo>
                    <a:lnTo>
                      <a:pt x="34495" y="21120"/>
                    </a:lnTo>
                    <a:lnTo>
                      <a:pt x="34882" y="16787"/>
                    </a:lnTo>
                    <a:lnTo>
                      <a:pt x="30165" y="6225"/>
                    </a:lnTo>
                    <a:lnTo>
                      <a:pt x="17290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3" name="object 223"/>
              <p:cNvSpPr/>
              <p:nvPr/>
            </p:nvSpPr>
            <p:spPr>
              <a:xfrm>
                <a:off x="12471542" y="4259665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293" y="0"/>
                    </a:moveTo>
                    <a:lnTo>
                      <a:pt x="1021" y="7796"/>
                    </a:lnTo>
                    <a:lnTo>
                      <a:pt x="0" y="18382"/>
                    </a:lnTo>
                    <a:lnTo>
                      <a:pt x="6918" y="30590"/>
                    </a:lnTo>
                    <a:lnTo>
                      <a:pt x="17643" y="32889"/>
                    </a:lnTo>
                    <a:lnTo>
                      <a:pt x="29595" y="27286"/>
                    </a:lnTo>
                    <a:lnTo>
                      <a:pt x="33782" y="16252"/>
                    </a:lnTo>
                    <a:lnTo>
                      <a:pt x="29910" y="4938"/>
                    </a:lnTo>
                    <a:lnTo>
                      <a:pt x="23769" y="297"/>
                    </a:lnTo>
                    <a:lnTo>
                      <a:pt x="13293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4" name="object 224"/>
              <p:cNvSpPr/>
              <p:nvPr/>
            </p:nvSpPr>
            <p:spPr>
              <a:xfrm>
                <a:off x="12413611" y="4271229"/>
                <a:ext cx="34290" cy="33020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3020">
                    <a:moveTo>
                      <a:pt x="13318" y="0"/>
                    </a:moveTo>
                    <a:lnTo>
                      <a:pt x="1055" y="7792"/>
                    </a:lnTo>
                    <a:lnTo>
                      <a:pt x="0" y="18343"/>
                    </a:lnTo>
                    <a:lnTo>
                      <a:pt x="6927" y="30564"/>
                    </a:lnTo>
                    <a:lnTo>
                      <a:pt x="17669" y="32857"/>
                    </a:lnTo>
                    <a:lnTo>
                      <a:pt x="29591" y="27263"/>
                    </a:lnTo>
                    <a:lnTo>
                      <a:pt x="33761" y="16210"/>
                    </a:lnTo>
                    <a:lnTo>
                      <a:pt x="29860" y="4945"/>
                    </a:lnTo>
                    <a:lnTo>
                      <a:pt x="23782" y="320"/>
                    </a:lnTo>
                    <a:lnTo>
                      <a:pt x="13318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5" name="object 225"/>
              <p:cNvSpPr/>
              <p:nvPr/>
            </p:nvSpPr>
            <p:spPr>
              <a:xfrm>
                <a:off x="12768608" y="4104520"/>
                <a:ext cx="3492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4925">
                    <a:moveTo>
                      <a:pt x="17331" y="0"/>
                    </a:moveTo>
                    <a:lnTo>
                      <a:pt x="6439" y="4386"/>
                    </a:lnTo>
                    <a:lnTo>
                      <a:pt x="0" y="16745"/>
                    </a:lnTo>
                    <a:lnTo>
                      <a:pt x="3870" y="28078"/>
                    </a:lnTo>
                    <a:lnTo>
                      <a:pt x="15469" y="34756"/>
                    </a:lnTo>
                    <a:lnTo>
                      <a:pt x="27539" y="31662"/>
                    </a:lnTo>
                    <a:lnTo>
                      <a:pt x="34435" y="21170"/>
                    </a:lnTo>
                    <a:lnTo>
                      <a:pt x="34826" y="16851"/>
                    </a:lnTo>
                    <a:lnTo>
                      <a:pt x="30152" y="6264"/>
                    </a:lnTo>
                    <a:lnTo>
                      <a:pt x="17331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6" name="object 226"/>
              <p:cNvSpPr/>
              <p:nvPr/>
            </p:nvSpPr>
            <p:spPr>
              <a:xfrm>
                <a:off x="11894648" y="3948708"/>
                <a:ext cx="0" cy="478155"/>
              </a:xfrm>
              <a:custGeom>
                <a:avLst/>
                <a:gdLst/>
                <a:ahLst/>
                <a:cxnLst/>
                <a:rect l="l" t="t" r="r" b="b"/>
                <a:pathLst>
                  <a:path h="478154">
                    <a:moveTo>
                      <a:pt x="0" y="0"/>
                    </a:moveTo>
                    <a:lnTo>
                      <a:pt x="0" y="477794"/>
                    </a:lnTo>
                  </a:path>
                </a:pathLst>
              </a:custGeom>
              <a:ln w="9992">
                <a:solidFill>
                  <a:srgbClr val="41404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7" name="object 227"/>
              <p:cNvSpPr/>
              <p:nvPr/>
            </p:nvSpPr>
            <p:spPr>
              <a:xfrm>
                <a:off x="12222929" y="4129332"/>
                <a:ext cx="97155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97154" h="72389">
                    <a:moveTo>
                      <a:pt x="80032" y="48889"/>
                    </a:moveTo>
                    <a:lnTo>
                      <a:pt x="48089" y="48889"/>
                    </a:lnTo>
                    <a:lnTo>
                      <a:pt x="48109" y="71564"/>
                    </a:lnTo>
                    <a:lnTo>
                      <a:pt x="48888" y="71983"/>
                    </a:lnTo>
                    <a:lnTo>
                      <a:pt x="80032" y="48889"/>
                    </a:lnTo>
                    <a:close/>
                  </a:path>
                  <a:path w="97154" h="72389">
                    <a:moveTo>
                      <a:pt x="48828" y="0"/>
                    </a:moveTo>
                    <a:lnTo>
                      <a:pt x="48048" y="340"/>
                    </a:lnTo>
                    <a:lnTo>
                      <a:pt x="48048" y="1560"/>
                    </a:lnTo>
                    <a:lnTo>
                      <a:pt x="46481" y="21119"/>
                    </a:lnTo>
                    <a:lnTo>
                      <a:pt x="3402" y="47016"/>
                    </a:lnTo>
                    <a:lnTo>
                      <a:pt x="0" y="65420"/>
                    </a:lnTo>
                    <a:lnTo>
                      <a:pt x="9888" y="55661"/>
                    </a:lnTo>
                    <a:lnTo>
                      <a:pt x="23077" y="50738"/>
                    </a:lnTo>
                    <a:lnTo>
                      <a:pt x="36749" y="49023"/>
                    </a:lnTo>
                    <a:lnTo>
                      <a:pt x="48089" y="48889"/>
                    </a:lnTo>
                    <a:lnTo>
                      <a:pt x="80032" y="48889"/>
                    </a:lnTo>
                    <a:lnTo>
                      <a:pt x="95793" y="37203"/>
                    </a:lnTo>
                    <a:lnTo>
                      <a:pt x="96752" y="36542"/>
                    </a:lnTo>
                    <a:lnTo>
                      <a:pt x="96732" y="35361"/>
                    </a:lnTo>
                    <a:lnTo>
                      <a:pt x="49768" y="660"/>
                    </a:lnTo>
                    <a:lnTo>
                      <a:pt x="48828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8" name="object 228"/>
              <p:cNvSpPr/>
              <p:nvPr/>
            </p:nvSpPr>
            <p:spPr>
              <a:xfrm>
                <a:off x="13514779" y="5214100"/>
                <a:ext cx="838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820">
                    <a:moveTo>
                      <a:pt x="0" y="0"/>
                    </a:moveTo>
                    <a:lnTo>
                      <a:pt x="83717" y="0"/>
                    </a:lnTo>
                  </a:path>
                </a:pathLst>
              </a:custGeom>
              <a:ln w="32689">
                <a:solidFill>
                  <a:srgbClr val="95A5A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9" name="object 229"/>
              <p:cNvSpPr/>
              <p:nvPr/>
            </p:nvSpPr>
            <p:spPr>
              <a:xfrm>
                <a:off x="13514779" y="5264911"/>
                <a:ext cx="838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820">
                    <a:moveTo>
                      <a:pt x="0" y="0"/>
                    </a:moveTo>
                    <a:lnTo>
                      <a:pt x="83717" y="0"/>
                    </a:lnTo>
                  </a:path>
                </a:pathLst>
              </a:custGeom>
              <a:ln w="32689">
                <a:solidFill>
                  <a:srgbClr val="95A5A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0" name="object 230"/>
              <p:cNvSpPr/>
              <p:nvPr/>
            </p:nvSpPr>
            <p:spPr>
              <a:xfrm>
                <a:off x="13514779" y="5061767"/>
                <a:ext cx="838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820">
                    <a:moveTo>
                      <a:pt x="0" y="0"/>
                    </a:moveTo>
                    <a:lnTo>
                      <a:pt x="83717" y="0"/>
                    </a:lnTo>
                  </a:path>
                </a:pathLst>
              </a:custGeom>
              <a:ln w="32729">
                <a:solidFill>
                  <a:srgbClr val="95A5A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1" name="object 231"/>
              <p:cNvSpPr/>
              <p:nvPr/>
            </p:nvSpPr>
            <p:spPr>
              <a:xfrm>
                <a:off x="13514779" y="5112518"/>
                <a:ext cx="838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820">
                    <a:moveTo>
                      <a:pt x="0" y="0"/>
                    </a:moveTo>
                    <a:lnTo>
                      <a:pt x="83717" y="0"/>
                    </a:lnTo>
                  </a:path>
                </a:pathLst>
              </a:custGeom>
              <a:ln w="32689">
                <a:solidFill>
                  <a:srgbClr val="95A5A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2" name="object 232"/>
              <p:cNvSpPr/>
              <p:nvPr/>
            </p:nvSpPr>
            <p:spPr>
              <a:xfrm>
                <a:off x="13514779" y="5417966"/>
                <a:ext cx="838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820">
                    <a:moveTo>
                      <a:pt x="0" y="0"/>
                    </a:moveTo>
                    <a:lnTo>
                      <a:pt x="83717" y="0"/>
                    </a:lnTo>
                  </a:path>
                </a:pathLst>
              </a:custGeom>
              <a:ln w="32689">
                <a:solidFill>
                  <a:srgbClr val="95A5A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3" name="object 233"/>
              <p:cNvSpPr/>
              <p:nvPr/>
            </p:nvSpPr>
            <p:spPr>
              <a:xfrm>
                <a:off x="13514779" y="5518848"/>
                <a:ext cx="838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820">
                    <a:moveTo>
                      <a:pt x="0" y="0"/>
                    </a:moveTo>
                    <a:lnTo>
                      <a:pt x="83717" y="0"/>
                    </a:lnTo>
                  </a:path>
                </a:pathLst>
              </a:custGeom>
              <a:ln w="32689">
                <a:solidFill>
                  <a:srgbClr val="95A5A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4" name="object 234"/>
              <p:cNvSpPr/>
              <p:nvPr/>
            </p:nvSpPr>
            <p:spPr>
              <a:xfrm>
                <a:off x="13514779" y="5315703"/>
                <a:ext cx="838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820">
                    <a:moveTo>
                      <a:pt x="0" y="0"/>
                    </a:moveTo>
                    <a:lnTo>
                      <a:pt x="83717" y="0"/>
                    </a:lnTo>
                  </a:path>
                </a:pathLst>
              </a:custGeom>
              <a:ln w="32729">
                <a:solidFill>
                  <a:srgbClr val="95A5A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5" name="object 235"/>
              <p:cNvSpPr/>
              <p:nvPr/>
            </p:nvSpPr>
            <p:spPr>
              <a:xfrm>
                <a:off x="13514779" y="5366494"/>
                <a:ext cx="838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3820">
                    <a:moveTo>
                      <a:pt x="0" y="0"/>
                    </a:moveTo>
                    <a:lnTo>
                      <a:pt x="83717" y="0"/>
                    </a:lnTo>
                  </a:path>
                </a:pathLst>
              </a:custGeom>
              <a:ln w="32688">
                <a:solidFill>
                  <a:srgbClr val="95A5A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6" name="object 236"/>
              <p:cNvSpPr/>
              <p:nvPr/>
            </p:nvSpPr>
            <p:spPr>
              <a:xfrm>
                <a:off x="13768606" y="5217524"/>
                <a:ext cx="30480" cy="27305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27304">
                    <a:moveTo>
                      <a:pt x="0" y="13468"/>
                    </a:moveTo>
                    <a:lnTo>
                      <a:pt x="30038" y="13468"/>
                    </a:lnTo>
                  </a:path>
                </a:pathLst>
              </a:custGeom>
              <a:ln w="2820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7" name="object 237"/>
              <p:cNvSpPr/>
              <p:nvPr/>
            </p:nvSpPr>
            <p:spPr>
              <a:xfrm>
                <a:off x="13816350" y="5231010"/>
                <a:ext cx="30480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13970">
                    <a:moveTo>
                      <a:pt x="0" y="6724"/>
                    </a:moveTo>
                    <a:lnTo>
                      <a:pt x="30036" y="6724"/>
                    </a:lnTo>
                  </a:path>
                </a:pathLst>
              </a:custGeom>
              <a:ln w="1471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8" name="object 238"/>
              <p:cNvSpPr/>
              <p:nvPr/>
            </p:nvSpPr>
            <p:spPr>
              <a:xfrm>
                <a:off x="13879103" y="5152302"/>
                <a:ext cx="0" cy="92710"/>
              </a:xfrm>
              <a:custGeom>
                <a:avLst/>
                <a:gdLst/>
                <a:ahLst/>
                <a:cxnLst/>
                <a:rect l="l" t="t" r="r" b="b"/>
                <a:pathLst>
                  <a:path h="92710">
                    <a:moveTo>
                      <a:pt x="0" y="0"/>
                    </a:moveTo>
                    <a:lnTo>
                      <a:pt x="0" y="92157"/>
                    </a:lnTo>
                  </a:path>
                </a:pathLst>
              </a:custGeom>
              <a:ln w="3128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9" name="object 239"/>
              <p:cNvSpPr/>
              <p:nvPr/>
            </p:nvSpPr>
            <p:spPr>
              <a:xfrm>
                <a:off x="13911838" y="5219283"/>
                <a:ext cx="3048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25400">
                    <a:moveTo>
                      <a:pt x="0" y="12588"/>
                    </a:moveTo>
                    <a:lnTo>
                      <a:pt x="30017" y="12588"/>
                    </a:lnTo>
                  </a:path>
                </a:pathLst>
              </a:custGeom>
              <a:ln w="2644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0" name="object 240"/>
              <p:cNvSpPr/>
              <p:nvPr/>
            </p:nvSpPr>
            <p:spPr>
              <a:xfrm>
                <a:off x="13974601" y="5069972"/>
                <a:ext cx="0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h="174625">
                    <a:moveTo>
                      <a:pt x="0" y="0"/>
                    </a:moveTo>
                    <a:lnTo>
                      <a:pt x="0" y="174487"/>
                    </a:lnTo>
                  </a:path>
                </a:pathLst>
              </a:custGeom>
              <a:ln w="3130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1" name="object 241"/>
              <p:cNvSpPr/>
              <p:nvPr/>
            </p:nvSpPr>
            <p:spPr>
              <a:xfrm>
                <a:off x="14007307" y="5218903"/>
                <a:ext cx="30480" cy="26034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26035">
                    <a:moveTo>
                      <a:pt x="0" y="12778"/>
                    </a:moveTo>
                    <a:lnTo>
                      <a:pt x="30036" y="12778"/>
                    </a:lnTo>
                  </a:path>
                </a:pathLst>
              </a:custGeom>
              <a:ln w="268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2" name="object 242"/>
              <p:cNvSpPr/>
              <p:nvPr/>
            </p:nvSpPr>
            <p:spPr>
              <a:xfrm>
                <a:off x="14055050" y="5190607"/>
                <a:ext cx="3048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53975">
                    <a:moveTo>
                      <a:pt x="15019" y="0"/>
                    </a:moveTo>
                    <a:lnTo>
                      <a:pt x="15019" y="53853"/>
                    </a:lnTo>
                  </a:path>
                </a:pathLst>
              </a:custGeom>
              <a:ln w="31308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3" name="object 243"/>
              <p:cNvSpPr/>
              <p:nvPr/>
            </p:nvSpPr>
            <p:spPr>
              <a:xfrm>
                <a:off x="14102794" y="5194069"/>
                <a:ext cx="3048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50800">
                    <a:moveTo>
                      <a:pt x="0" y="25195"/>
                    </a:moveTo>
                    <a:lnTo>
                      <a:pt x="30057" y="25195"/>
                    </a:lnTo>
                  </a:path>
                </a:pathLst>
              </a:custGeom>
              <a:ln w="51661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4" name="object 244"/>
              <p:cNvSpPr/>
              <p:nvPr/>
            </p:nvSpPr>
            <p:spPr>
              <a:xfrm>
                <a:off x="14150518" y="5219283"/>
                <a:ext cx="3048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25400">
                    <a:moveTo>
                      <a:pt x="0" y="12588"/>
                    </a:moveTo>
                    <a:lnTo>
                      <a:pt x="30057" y="12588"/>
                    </a:lnTo>
                  </a:path>
                </a:pathLst>
              </a:custGeom>
              <a:ln w="2644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5" name="object 245"/>
              <p:cNvSpPr/>
              <p:nvPr/>
            </p:nvSpPr>
            <p:spPr>
              <a:xfrm>
                <a:off x="14198281" y="5190607"/>
                <a:ext cx="3048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53975">
                    <a:moveTo>
                      <a:pt x="15018" y="0"/>
                    </a:moveTo>
                    <a:lnTo>
                      <a:pt x="15018" y="53853"/>
                    </a:lnTo>
                  </a:path>
                </a:pathLst>
              </a:custGeom>
              <a:ln w="3130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6" name="object 246"/>
              <p:cNvSpPr/>
              <p:nvPr/>
            </p:nvSpPr>
            <p:spPr>
              <a:xfrm>
                <a:off x="14246025" y="5189304"/>
                <a:ext cx="3048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55245">
                    <a:moveTo>
                      <a:pt x="15019" y="0"/>
                    </a:moveTo>
                    <a:lnTo>
                      <a:pt x="15019" y="55154"/>
                    </a:lnTo>
                  </a:path>
                </a:pathLst>
              </a:custGeom>
              <a:ln w="31308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7" name="object 247"/>
              <p:cNvSpPr/>
              <p:nvPr/>
            </p:nvSpPr>
            <p:spPr>
              <a:xfrm>
                <a:off x="13743776" y="5052902"/>
                <a:ext cx="0" cy="200660"/>
              </a:xfrm>
              <a:custGeom>
                <a:avLst/>
                <a:gdLst/>
                <a:ahLst/>
                <a:cxnLst/>
                <a:rect l="l" t="t" r="r" b="b"/>
                <a:pathLst>
                  <a:path h="200660">
                    <a:moveTo>
                      <a:pt x="0" y="0"/>
                    </a:moveTo>
                    <a:lnTo>
                      <a:pt x="0" y="200282"/>
                    </a:lnTo>
                  </a:path>
                </a:pathLst>
              </a:custGeom>
              <a:ln w="924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8" name="object 248"/>
              <p:cNvSpPr/>
              <p:nvPr/>
            </p:nvSpPr>
            <p:spPr>
              <a:xfrm>
                <a:off x="13741148" y="5249182"/>
                <a:ext cx="5473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47370">
                    <a:moveTo>
                      <a:pt x="0" y="0"/>
                    </a:moveTo>
                    <a:lnTo>
                      <a:pt x="547325" y="0"/>
                    </a:lnTo>
                  </a:path>
                </a:pathLst>
              </a:custGeom>
              <a:ln w="927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9" name="object 249"/>
              <p:cNvSpPr/>
              <p:nvPr/>
            </p:nvSpPr>
            <p:spPr>
              <a:xfrm>
                <a:off x="13514741" y="5339134"/>
                <a:ext cx="805180" cy="258445"/>
              </a:xfrm>
              <a:custGeom>
                <a:avLst/>
                <a:gdLst/>
                <a:ahLst/>
                <a:cxnLst/>
                <a:rect l="l" t="t" r="r" b="b"/>
                <a:pathLst>
                  <a:path w="805179" h="258445">
                    <a:moveTo>
                      <a:pt x="804711" y="0"/>
                    </a:moveTo>
                    <a:lnTo>
                      <a:pt x="214278" y="0"/>
                    </a:lnTo>
                    <a:lnTo>
                      <a:pt x="83776" y="113190"/>
                    </a:lnTo>
                    <a:lnTo>
                      <a:pt x="0" y="113190"/>
                    </a:lnTo>
                    <a:lnTo>
                      <a:pt x="0" y="144929"/>
                    </a:lnTo>
                    <a:lnTo>
                      <a:pt x="83776" y="144929"/>
                    </a:lnTo>
                    <a:lnTo>
                      <a:pt x="214278" y="258119"/>
                    </a:lnTo>
                    <a:lnTo>
                      <a:pt x="804711" y="258119"/>
                    </a:lnTo>
                    <a:lnTo>
                      <a:pt x="804711" y="0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0" name="object 250"/>
              <p:cNvSpPr/>
              <p:nvPr/>
            </p:nvSpPr>
            <p:spPr>
              <a:xfrm>
                <a:off x="13784325" y="5402296"/>
                <a:ext cx="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h="162560">
                    <a:moveTo>
                      <a:pt x="0" y="0"/>
                    </a:moveTo>
                    <a:lnTo>
                      <a:pt x="0" y="162479"/>
                    </a:lnTo>
                  </a:path>
                </a:pathLst>
              </a:custGeom>
              <a:ln w="31308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1" name="object 251"/>
              <p:cNvSpPr/>
              <p:nvPr/>
            </p:nvSpPr>
            <p:spPr>
              <a:xfrm>
                <a:off x="13817050" y="5517086"/>
                <a:ext cx="3048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48260">
                    <a:moveTo>
                      <a:pt x="0" y="23844"/>
                    </a:moveTo>
                    <a:lnTo>
                      <a:pt x="30036" y="23844"/>
                    </a:lnTo>
                  </a:path>
                </a:pathLst>
              </a:custGeom>
              <a:ln w="4895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2" name="object 252"/>
              <p:cNvSpPr/>
              <p:nvPr/>
            </p:nvSpPr>
            <p:spPr>
              <a:xfrm>
                <a:off x="13864814" y="5527795"/>
                <a:ext cx="30480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37464">
                    <a:moveTo>
                      <a:pt x="0" y="18491"/>
                    </a:moveTo>
                    <a:lnTo>
                      <a:pt x="30017" y="18491"/>
                    </a:lnTo>
                  </a:path>
                </a:pathLst>
              </a:custGeom>
              <a:ln w="3825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3" name="object 253"/>
              <p:cNvSpPr/>
              <p:nvPr/>
            </p:nvSpPr>
            <p:spPr>
              <a:xfrm>
                <a:off x="13912538" y="5551809"/>
                <a:ext cx="30480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13335">
                    <a:moveTo>
                      <a:pt x="0" y="6664"/>
                    </a:moveTo>
                    <a:lnTo>
                      <a:pt x="30017" y="6664"/>
                    </a:lnTo>
                  </a:path>
                </a:pathLst>
              </a:custGeom>
              <a:ln w="14598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4" name="object 254"/>
              <p:cNvSpPr/>
              <p:nvPr/>
            </p:nvSpPr>
            <p:spPr>
              <a:xfrm>
                <a:off x="13975301" y="5390289"/>
                <a:ext cx="0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h="174625">
                    <a:moveTo>
                      <a:pt x="0" y="0"/>
                    </a:moveTo>
                    <a:lnTo>
                      <a:pt x="0" y="174487"/>
                    </a:lnTo>
                  </a:path>
                </a:pathLst>
              </a:custGeom>
              <a:ln w="3130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5" name="object 255"/>
              <p:cNvSpPr/>
              <p:nvPr/>
            </p:nvSpPr>
            <p:spPr>
              <a:xfrm>
                <a:off x="14023044" y="5476082"/>
                <a:ext cx="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h="88900">
                    <a:moveTo>
                      <a:pt x="0" y="0"/>
                    </a:moveTo>
                    <a:lnTo>
                      <a:pt x="0" y="88694"/>
                    </a:lnTo>
                  </a:path>
                </a:pathLst>
              </a:custGeom>
              <a:ln w="3130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6" name="object 256"/>
              <p:cNvSpPr/>
              <p:nvPr/>
            </p:nvSpPr>
            <p:spPr>
              <a:xfrm>
                <a:off x="14070768" y="5418006"/>
                <a:ext cx="0" cy="147320"/>
              </a:xfrm>
              <a:custGeom>
                <a:avLst/>
                <a:gdLst/>
                <a:ahLst/>
                <a:cxnLst/>
                <a:rect l="l" t="t" r="r" b="b"/>
                <a:pathLst>
                  <a:path h="147320">
                    <a:moveTo>
                      <a:pt x="0" y="0"/>
                    </a:moveTo>
                    <a:lnTo>
                      <a:pt x="0" y="146770"/>
                    </a:lnTo>
                  </a:path>
                </a:pathLst>
              </a:custGeom>
              <a:ln w="3130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7" name="object 257"/>
              <p:cNvSpPr/>
              <p:nvPr/>
            </p:nvSpPr>
            <p:spPr>
              <a:xfrm>
                <a:off x="14103494" y="5514385"/>
                <a:ext cx="3048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50800">
                    <a:moveTo>
                      <a:pt x="0" y="25195"/>
                    </a:moveTo>
                    <a:lnTo>
                      <a:pt x="30057" y="25195"/>
                    </a:lnTo>
                  </a:path>
                </a:pathLst>
              </a:custGeom>
              <a:ln w="51661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8" name="object 258"/>
              <p:cNvSpPr/>
              <p:nvPr/>
            </p:nvSpPr>
            <p:spPr>
              <a:xfrm>
                <a:off x="14166266" y="5439619"/>
                <a:ext cx="0" cy="125730"/>
              </a:xfrm>
              <a:custGeom>
                <a:avLst/>
                <a:gdLst/>
                <a:ahLst/>
                <a:cxnLst/>
                <a:rect l="l" t="t" r="r" b="b"/>
                <a:pathLst>
                  <a:path h="125729">
                    <a:moveTo>
                      <a:pt x="0" y="0"/>
                    </a:moveTo>
                    <a:lnTo>
                      <a:pt x="0" y="125157"/>
                    </a:lnTo>
                  </a:path>
                </a:pathLst>
              </a:custGeom>
              <a:ln w="31327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9" name="object 259"/>
              <p:cNvSpPr/>
              <p:nvPr/>
            </p:nvSpPr>
            <p:spPr>
              <a:xfrm>
                <a:off x="14198981" y="5510924"/>
                <a:ext cx="3048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53975">
                    <a:moveTo>
                      <a:pt x="15018" y="0"/>
                    </a:moveTo>
                    <a:lnTo>
                      <a:pt x="15018" y="53853"/>
                    </a:lnTo>
                  </a:path>
                </a:pathLst>
              </a:custGeom>
              <a:ln w="3130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0" name="object 260"/>
              <p:cNvSpPr/>
              <p:nvPr/>
            </p:nvSpPr>
            <p:spPr>
              <a:xfrm>
                <a:off x="14246725" y="5509623"/>
                <a:ext cx="3048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30479" h="55245">
                    <a:moveTo>
                      <a:pt x="15019" y="0"/>
                    </a:moveTo>
                    <a:lnTo>
                      <a:pt x="15019" y="55153"/>
                    </a:lnTo>
                  </a:path>
                </a:pathLst>
              </a:custGeom>
              <a:ln w="31308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1" name="object 261"/>
              <p:cNvSpPr/>
              <p:nvPr/>
            </p:nvSpPr>
            <p:spPr>
              <a:xfrm>
                <a:off x="13744475" y="5373178"/>
                <a:ext cx="0" cy="200660"/>
              </a:xfrm>
              <a:custGeom>
                <a:avLst/>
                <a:gdLst/>
                <a:ahLst/>
                <a:cxnLst/>
                <a:rect l="l" t="t" r="r" b="b"/>
                <a:pathLst>
                  <a:path h="200660">
                    <a:moveTo>
                      <a:pt x="0" y="0"/>
                    </a:moveTo>
                    <a:lnTo>
                      <a:pt x="0" y="200323"/>
                    </a:lnTo>
                  </a:path>
                </a:pathLst>
              </a:custGeom>
              <a:ln w="9243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2" name="object 262"/>
              <p:cNvSpPr/>
              <p:nvPr/>
            </p:nvSpPr>
            <p:spPr>
              <a:xfrm>
                <a:off x="13741847" y="5569499"/>
                <a:ext cx="5473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47370">
                    <a:moveTo>
                      <a:pt x="0" y="0"/>
                    </a:moveTo>
                    <a:lnTo>
                      <a:pt x="547325" y="0"/>
                    </a:lnTo>
                  </a:path>
                </a:pathLst>
              </a:custGeom>
              <a:ln w="927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3" name="object 263"/>
              <p:cNvSpPr/>
              <p:nvPr/>
            </p:nvSpPr>
            <p:spPr>
              <a:xfrm>
                <a:off x="14024471" y="2947717"/>
                <a:ext cx="96520" cy="71755"/>
              </a:xfrm>
              <a:custGeom>
                <a:avLst/>
                <a:gdLst/>
                <a:ahLst/>
                <a:cxnLst/>
                <a:rect l="l" t="t" r="r" b="b"/>
                <a:pathLst>
                  <a:path w="96520" h="71755">
                    <a:moveTo>
                      <a:pt x="79550" y="48348"/>
                    </a:moveTo>
                    <a:lnTo>
                      <a:pt x="47910" y="48348"/>
                    </a:lnTo>
                    <a:lnTo>
                      <a:pt x="47910" y="70822"/>
                    </a:lnTo>
                    <a:lnTo>
                      <a:pt x="48689" y="71263"/>
                    </a:lnTo>
                    <a:lnTo>
                      <a:pt x="79550" y="48348"/>
                    </a:lnTo>
                    <a:close/>
                  </a:path>
                  <a:path w="96520" h="71755">
                    <a:moveTo>
                      <a:pt x="48609" y="0"/>
                    </a:moveTo>
                    <a:lnTo>
                      <a:pt x="47870" y="359"/>
                    </a:lnTo>
                    <a:lnTo>
                      <a:pt x="47870" y="1520"/>
                    </a:lnTo>
                    <a:lnTo>
                      <a:pt x="46574" y="20908"/>
                    </a:lnTo>
                    <a:lnTo>
                      <a:pt x="3538" y="46683"/>
                    </a:lnTo>
                    <a:lnTo>
                      <a:pt x="0" y="65261"/>
                    </a:lnTo>
                    <a:lnTo>
                      <a:pt x="9711" y="55300"/>
                    </a:lnTo>
                    <a:lnTo>
                      <a:pt x="22838" y="50271"/>
                    </a:lnTo>
                    <a:lnTo>
                      <a:pt x="36523" y="48509"/>
                    </a:lnTo>
                    <a:lnTo>
                      <a:pt x="47910" y="48348"/>
                    </a:lnTo>
                    <a:lnTo>
                      <a:pt x="79550" y="48348"/>
                    </a:lnTo>
                    <a:lnTo>
                      <a:pt x="95074" y="36822"/>
                    </a:lnTo>
                    <a:lnTo>
                      <a:pt x="96033" y="36161"/>
                    </a:lnTo>
                    <a:lnTo>
                      <a:pt x="95994" y="35021"/>
                    </a:lnTo>
                    <a:lnTo>
                      <a:pt x="95074" y="34320"/>
                    </a:lnTo>
                    <a:lnTo>
                      <a:pt x="49549" y="619"/>
                    </a:lnTo>
                    <a:lnTo>
                      <a:pt x="48609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4" name="object 264"/>
              <p:cNvSpPr/>
              <p:nvPr/>
            </p:nvSpPr>
            <p:spPr>
              <a:xfrm>
                <a:off x="13501091" y="2998725"/>
                <a:ext cx="4654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5454">
                    <a:moveTo>
                      <a:pt x="0" y="0"/>
                    </a:moveTo>
                    <a:lnTo>
                      <a:pt x="465307" y="0"/>
                    </a:lnTo>
                  </a:path>
                </a:pathLst>
              </a:custGeom>
              <a:ln w="32068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5" name="object 265"/>
              <p:cNvSpPr/>
              <p:nvPr/>
            </p:nvSpPr>
            <p:spPr>
              <a:xfrm>
                <a:off x="13501091" y="3047316"/>
                <a:ext cx="4654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5454">
                    <a:moveTo>
                      <a:pt x="0" y="0"/>
                    </a:moveTo>
                    <a:lnTo>
                      <a:pt x="465307" y="0"/>
                    </a:lnTo>
                  </a:path>
                </a:pathLst>
              </a:custGeom>
              <a:ln w="32068">
                <a:solidFill>
                  <a:srgbClr val="C03A2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6" name="object 266"/>
              <p:cNvSpPr/>
              <p:nvPr/>
            </p:nvSpPr>
            <p:spPr>
              <a:xfrm>
                <a:off x="13501091" y="3095905"/>
                <a:ext cx="4654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5454">
                    <a:moveTo>
                      <a:pt x="0" y="0"/>
                    </a:moveTo>
                    <a:lnTo>
                      <a:pt x="465307" y="0"/>
                    </a:lnTo>
                  </a:path>
                </a:pathLst>
              </a:custGeom>
              <a:ln w="32070">
                <a:solidFill>
                  <a:srgbClr val="C03A2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7" name="object 267"/>
              <p:cNvSpPr/>
              <p:nvPr/>
            </p:nvSpPr>
            <p:spPr>
              <a:xfrm>
                <a:off x="13501091" y="2901546"/>
                <a:ext cx="4654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5454">
                    <a:moveTo>
                      <a:pt x="0" y="0"/>
                    </a:moveTo>
                    <a:lnTo>
                      <a:pt x="465307" y="0"/>
                    </a:lnTo>
                  </a:path>
                </a:pathLst>
              </a:custGeom>
              <a:ln w="32108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8" name="object 268"/>
              <p:cNvSpPr/>
              <p:nvPr/>
            </p:nvSpPr>
            <p:spPr>
              <a:xfrm>
                <a:off x="13501091" y="2950135"/>
                <a:ext cx="4654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5454">
                    <a:moveTo>
                      <a:pt x="0" y="0"/>
                    </a:moveTo>
                    <a:lnTo>
                      <a:pt x="465307" y="0"/>
                    </a:lnTo>
                  </a:path>
                </a:pathLst>
              </a:custGeom>
              <a:ln w="32068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9" name="object 269"/>
              <p:cNvSpPr/>
              <p:nvPr/>
            </p:nvSpPr>
            <p:spPr>
              <a:xfrm>
                <a:off x="14173382" y="2998746"/>
                <a:ext cx="4654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5454">
                    <a:moveTo>
                      <a:pt x="0" y="0"/>
                    </a:moveTo>
                    <a:lnTo>
                      <a:pt x="465267" y="0"/>
                    </a:lnTo>
                  </a:path>
                </a:pathLst>
              </a:custGeom>
              <a:ln w="32109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0" name="object 270"/>
              <p:cNvSpPr/>
              <p:nvPr/>
            </p:nvSpPr>
            <p:spPr>
              <a:xfrm>
                <a:off x="14173382" y="2901586"/>
                <a:ext cx="4654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5454">
                    <a:moveTo>
                      <a:pt x="0" y="0"/>
                    </a:moveTo>
                    <a:lnTo>
                      <a:pt x="465267" y="0"/>
                    </a:lnTo>
                  </a:path>
                </a:pathLst>
              </a:custGeom>
              <a:ln w="32109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1" name="object 271"/>
              <p:cNvSpPr/>
              <p:nvPr/>
            </p:nvSpPr>
            <p:spPr>
              <a:xfrm>
                <a:off x="14173382" y="2950155"/>
                <a:ext cx="4654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5454">
                    <a:moveTo>
                      <a:pt x="0" y="0"/>
                    </a:moveTo>
                    <a:lnTo>
                      <a:pt x="465267" y="0"/>
                    </a:lnTo>
                  </a:path>
                </a:pathLst>
              </a:custGeom>
              <a:ln w="32028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2" name="object 272"/>
              <p:cNvSpPr/>
              <p:nvPr/>
            </p:nvSpPr>
            <p:spPr>
              <a:xfrm>
                <a:off x="14036567" y="4118843"/>
                <a:ext cx="96520" cy="71755"/>
              </a:xfrm>
              <a:custGeom>
                <a:avLst/>
                <a:gdLst/>
                <a:ahLst/>
                <a:cxnLst/>
                <a:rect l="l" t="t" r="r" b="b"/>
                <a:pathLst>
                  <a:path w="96520" h="71754">
                    <a:moveTo>
                      <a:pt x="79823" y="48668"/>
                    </a:moveTo>
                    <a:lnTo>
                      <a:pt x="48024" y="48668"/>
                    </a:lnTo>
                    <a:lnTo>
                      <a:pt x="48024" y="71302"/>
                    </a:lnTo>
                    <a:lnTo>
                      <a:pt x="48765" y="71683"/>
                    </a:lnTo>
                    <a:lnTo>
                      <a:pt x="49744" y="70982"/>
                    </a:lnTo>
                    <a:lnTo>
                      <a:pt x="79823" y="48668"/>
                    </a:lnTo>
                    <a:close/>
                  </a:path>
                  <a:path w="96520" h="71754">
                    <a:moveTo>
                      <a:pt x="48704" y="0"/>
                    </a:moveTo>
                    <a:lnTo>
                      <a:pt x="47944" y="359"/>
                    </a:lnTo>
                    <a:lnTo>
                      <a:pt x="47944" y="1581"/>
                    </a:lnTo>
                    <a:lnTo>
                      <a:pt x="46523" y="21048"/>
                    </a:lnTo>
                    <a:lnTo>
                      <a:pt x="3455" y="46868"/>
                    </a:lnTo>
                    <a:lnTo>
                      <a:pt x="0" y="65320"/>
                    </a:lnTo>
                    <a:lnTo>
                      <a:pt x="9810" y="55497"/>
                    </a:lnTo>
                    <a:lnTo>
                      <a:pt x="22973" y="50547"/>
                    </a:lnTo>
                    <a:lnTo>
                      <a:pt x="36655" y="48820"/>
                    </a:lnTo>
                    <a:lnTo>
                      <a:pt x="48024" y="48668"/>
                    </a:lnTo>
                    <a:lnTo>
                      <a:pt x="79823" y="48668"/>
                    </a:lnTo>
                    <a:lnTo>
                      <a:pt x="95469" y="37062"/>
                    </a:lnTo>
                    <a:lnTo>
                      <a:pt x="96428" y="36402"/>
                    </a:lnTo>
                    <a:lnTo>
                      <a:pt x="96389" y="35261"/>
                    </a:lnTo>
                    <a:lnTo>
                      <a:pt x="95469" y="34521"/>
                    </a:lnTo>
                    <a:lnTo>
                      <a:pt x="49664" y="679"/>
                    </a:lnTo>
                    <a:lnTo>
                      <a:pt x="48704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3" name="object 273"/>
              <p:cNvSpPr/>
              <p:nvPr/>
            </p:nvSpPr>
            <p:spPr>
              <a:xfrm>
                <a:off x="13503069" y="4130222"/>
                <a:ext cx="468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8629">
                    <a:moveTo>
                      <a:pt x="0" y="0"/>
                    </a:moveTo>
                    <a:lnTo>
                      <a:pt x="468044" y="0"/>
                    </a:lnTo>
                  </a:path>
                </a:pathLst>
              </a:custGeom>
              <a:ln w="32308">
                <a:solidFill>
                  <a:srgbClr val="95A5A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4" name="object 274"/>
              <p:cNvSpPr/>
              <p:nvPr/>
            </p:nvSpPr>
            <p:spPr>
              <a:xfrm>
                <a:off x="13503069" y="4179092"/>
                <a:ext cx="468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8629">
                    <a:moveTo>
                      <a:pt x="0" y="0"/>
                    </a:moveTo>
                    <a:lnTo>
                      <a:pt x="468044" y="0"/>
                    </a:lnTo>
                  </a:path>
                </a:pathLst>
              </a:custGeom>
              <a:ln w="32269">
                <a:solidFill>
                  <a:srgbClr val="95A5A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5" name="object 275"/>
              <p:cNvSpPr/>
              <p:nvPr/>
            </p:nvSpPr>
            <p:spPr>
              <a:xfrm>
                <a:off x="13503069" y="4227963"/>
                <a:ext cx="468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8629">
                    <a:moveTo>
                      <a:pt x="0" y="0"/>
                    </a:moveTo>
                    <a:lnTo>
                      <a:pt x="468044" y="0"/>
                    </a:lnTo>
                  </a:path>
                </a:pathLst>
              </a:custGeom>
              <a:ln w="32268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6" name="object 276"/>
              <p:cNvSpPr/>
              <p:nvPr/>
            </p:nvSpPr>
            <p:spPr>
              <a:xfrm>
                <a:off x="13503069" y="4032462"/>
                <a:ext cx="468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8629">
                    <a:moveTo>
                      <a:pt x="0" y="0"/>
                    </a:moveTo>
                    <a:lnTo>
                      <a:pt x="468044" y="0"/>
                    </a:lnTo>
                  </a:path>
                </a:pathLst>
              </a:custGeom>
              <a:ln w="32310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7" name="object 277"/>
              <p:cNvSpPr/>
              <p:nvPr/>
            </p:nvSpPr>
            <p:spPr>
              <a:xfrm>
                <a:off x="13503069" y="4081352"/>
                <a:ext cx="468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8629">
                    <a:moveTo>
                      <a:pt x="0" y="0"/>
                    </a:moveTo>
                    <a:lnTo>
                      <a:pt x="468044" y="0"/>
                    </a:lnTo>
                  </a:path>
                </a:pathLst>
              </a:custGeom>
              <a:ln w="32269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8" name="object 278"/>
              <p:cNvSpPr/>
              <p:nvPr/>
            </p:nvSpPr>
            <p:spPr>
              <a:xfrm>
                <a:off x="13503069" y="4276933"/>
                <a:ext cx="468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8629">
                    <a:moveTo>
                      <a:pt x="0" y="0"/>
                    </a:moveTo>
                    <a:lnTo>
                      <a:pt x="468044" y="0"/>
                    </a:lnTo>
                  </a:path>
                </a:pathLst>
              </a:custGeom>
              <a:ln w="32268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9" name="object 279"/>
              <p:cNvSpPr/>
              <p:nvPr/>
            </p:nvSpPr>
            <p:spPr>
              <a:xfrm>
                <a:off x="13980376" y="4017224"/>
                <a:ext cx="44450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44450" h="79375">
                    <a:moveTo>
                      <a:pt x="3117" y="0"/>
                    </a:moveTo>
                    <a:lnTo>
                      <a:pt x="1379" y="0"/>
                    </a:lnTo>
                    <a:lnTo>
                      <a:pt x="0" y="1400"/>
                    </a:lnTo>
                    <a:lnTo>
                      <a:pt x="0" y="4883"/>
                    </a:lnTo>
                    <a:lnTo>
                      <a:pt x="1379" y="6304"/>
                    </a:lnTo>
                    <a:lnTo>
                      <a:pt x="10856" y="7124"/>
                    </a:lnTo>
                    <a:lnTo>
                      <a:pt x="21866" y="11847"/>
                    </a:lnTo>
                    <a:lnTo>
                      <a:pt x="30418" y="20765"/>
                    </a:lnTo>
                    <a:lnTo>
                      <a:pt x="35627" y="33878"/>
                    </a:lnTo>
                    <a:lnTo>
                      <a:pt x="36608" y="51183"/>
                    </a:lnTo>
                    <a:lnTo>
                      <a:pt x="29093" y="62504"/>
                    </a:lnTo>
                    <a:lnTo>
                      <a:pt x="17494" y="70191"/>
                    </a:lnTo>
                    <a:lnTo>
                      <a:pt x="3117" y="73025"/>
                    </a:lnTo>
                    <a:lnTo>
                      <a:pt x="1379" y="73025"/>
                    </a:lnTo>
                    <a:lnTo>
                      <a:pt x="0" y="74425"/>
                    </a:lnTo>
                    <a:lnTo>
                      <a:pt x="0" y="77908"/>
                    </a:lnTo>
                    <a:lnTo>
                      <a:pt x="1379" y="79308"/>
                    </a:lnTo>
                    <a:lnTo>
                      <a:pt x="36888" y="61281"/>
                    </a:lnTo>
                    <a:lnTo>
                      <a:pt x="44312" y="31957"/>
                    </a:lnTo>
                    <a:lnTo>
                      <a:pt x="39130" y="19290"/>
                    </a:lnTo>
                    <a:lnTo>
                      <a:pt x="29915" y="9157"/>
                    </a:lnTo>
                    <a:lnTo>
                      <a:pt x="17600" y="2435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0" name="object 280"/>
              <p:cNvSpPr/>
              <p:nvPr/>
            </p:nvSpPr>
            <p:spPr>
              <a:xfrm>
                <a:off x="14019379" y="4053742"/>
                <a:ext cx="317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6350">
                    <a:moveTo>
                      <a:pt x="30377" y="0"/>
                    </a:moveTo>
                    <a:lnTo>
                      <a:pt x="1438" y="0"/>
                    </a:lnTo>
                    <a:lnTo>
                      <a:pt x="0" y="1400"/>
                    </a:lnTo>
                    <a:lnTo>
                      <a:pt x="0" y="4883"/>
                    </a:lnTo>
                    <a:lnTo>
                      <a:pt x="1438" y="6283"/>
                    </a:lnTo>
                    <a:lnTo>
                      <a:pt x="30377" y="6283"/>
                    </a:lnTo>
                    <a:lnTo>
                      <a:pt x="31755" y="4883"/>
                    </a:lnTo>
                    <a:lnTo>
                      <a:pt x="31755" y="1400"/>
                    </a:lnTo>
                    <a:lnTo>
                      <a:pt x="30377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1" name="object 281"/>
              <p:cNvSpPr/>
              <p:nvPr/>
            </p:nvSpPr>
            <p:spPr>
              <a:xfrm>
                <a:off x="13980376" y="4212424"/>
                <a:ext cx="44450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44450" h="79375">
                    <a:moveTo>
                      <a:pt x="3117" y="0"/>
                    </a:moveTo>
                    <a:lnTo>
                      <a:pt x="1379" y="0"/>
                    </a:lnTo>
                    <a:lnTo>
                      <a:pt x="0" y="1400"/>
                    </a:lnTo>
                    <a:lnTo>
                      <a:pt x="0" y="4842"/>
                    </a:lnTo>
                    <a:lnTo>
                      <a:pt x="1379" y="6304"/>
                    </a:lnTo>
                    <a:lnTo>
                      <a:pt x="10835" y="7118"/>
                    </a:lnTo>
                    <a:lnTo>
                      <a:pt x="21854" y="11827"/>
                    </a:lnTo>
                    <a:lnTo>
                      <a:pt x="30413" y="20734"/>
                    </a:lnTo>
                    <a:lnTo>
                      <a:pt x="35628" y="33842"/>
                    </a:lnTo>
                    <a:lnTo>
                      <a:pt x="36612" y="51154"/>
                    </a:lnTo>
                    <a:lnTo>
                      <a:pt x="29098" y="62473"/>
                    </a:lnTo>
                    <a:lnTo>
                      <a:pt x="17498" y="70167"/>
                    </a:lnTo>
                    <a:lnTo>
                      <a:pt x="3117" y="73004"/>
                    </a:lnTo>
                    <a:lnTo>
                      <a:pt x="1379" y="73004"/>
                    </a:lnTo>
                    <a:lnTo>
                      <a:pt x="0" y="74425"/>
                    </a:lnTo>
                    <a:lnTo>
                      <a:pt x="0" y="77867"/>
                    </a:lnTo>
                    <a:lnTo>
                      <a:pt x="1379" y="79268"/>
                    </a:lnTo>
                    <a:lnTo>
                      <a:pt x="36881" y="61260"/>
                    </a:lnTo>
                    <a:lnTo>
                      <a:pt x="44312" y="31957"/>
                    </a:lnTo>
                    <a:lnTo>
                      <a:pt x="39130" y="19290"/>
                    </a:lnTo>
                    <a:lnTo>
                      <a:pt x="29915" y="9157"/>
                    </a:lnTo>
                    <a:lnTo>
                      <a:pt x="17600" y="2435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2" name="object 282"/>
              <p:cNvSpPr/>
              <p:nvPr/>
            </p:nvSpPr>
            <p:spPr>
              <a:xfrm>
                <a:off x="14019184" y="4248900"/>
                <a:ext cx="317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6350">
                    <a:moveTo>
                      <a:pt x="30375" y="0"/>
                    </a:moveTo>
                    <a:lnTo>
                      <a:pt x="1438" y="0"/>
                    </a:lnTo>
                    <a:lnTo>
                      <a:pt x="0" y="1400"/>
                    </a:lnTo>
                    <a:lnTo>
                      <a:pt x="0" y="4883"/>
                    </a:lnTo>
                    <a:lnTo>
                      <a:pt x="1438" y="6283"/>
                    </a:lnTo>
                    <a:lnTo>
                      <a:pt x="30375" y="6283"/>
                    </a:lnTo>
                    <a:lnTo>
                      <a:pt x="31755" y="4883"/>
                    </a:lnTo>
                    <a:lnTo>
                      <a:pt x="31755" y="1400"/>
                    </a:lnTo>
                    <a:lnTo>
                      <a:pt x="30375" y="0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3" name="object 283"/>
              <p:cNvSpPr/>
              <p:nvPr/>
            </p:nvSpPr>
            <p:spPr>
              <a:xfrm>
                <a:off x="14271545" y="4214224"/>
                <a:ext cx="82550" cy="78740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78739">
                    <a:moveTo>
                      <a:pt x="82518" y="78207"/>
                    </a:moveTo>
                    <a:lnTo>
                      <a:pt x="0" y="78207"/>
                    </a:lnTo>
                    <a:lnTo>
                      <a:pt x="0" y="0"/>
                    </a:lnTo>
                    <a:lnTo>
                      <a:pt x="82518" y="0"/>
                    </a:lnTo>
                    <a:lnTo>
                      <a:pt x="82518" y="78207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4" name="object 284"/>
              <p:cNvSpPr/>
              <p:nvPr/>
            </p:nvSpPr>
            <p:spPr>
              <a:xfrm>
                <a:off x="14367794" y="4214224"/>
                <a:ext cx="82550" cy="78740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78739">
                    <a:moveTo>
                      <a:pt x="82477" y="78207"/>
                    </a:moveTo>
                    <a:lnTo>
                      <a:pt x="0" y="78207"/>
                    </a:lnTo>
                    <a:lnTo>
                      <a:pt x="0" y="0"/>
                    </a:lnTo>
                    <a:lnTo>
                      <a:pt x="82477" y="0"/>
                    </a:lnTo>
                    <a:lnTo>
                      <a:pt x="82477" y="78207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5" name="object 285"/>
              <p:cNvSpPr/>
              <p:nvPr/>
            </p:nvSpPr>
            <p:spPr>
              <a:xfrm>
                <a:off x="14464020" y="4214224"/>
                <a:ext cx="82550" cy="78740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78739">
                    <a:moveTo>
                      <a:pt x="82516" y="78207"/>
                    </a:moveTo>
                    <a:lnTo>
                      <a:pt x="0" y="78207"/>
                    </a:lnTo>
                    <a:lnTo>
                      <a:pt x="0" y="0"/>
                    </a:lnTo>
                    <a:lnTo>
                      <a:pt x="82516" y="0"/>
                    </a:lnTo>
                    <a:lnTo>
                      <a:pt x="82516" y="78207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6" name="object 286"/>
              <p:cNvSpPr/>
              <p:nvPr/>
            </p:nvSpPr>
            <p:spPr>
              <a:xfrm>
                <a:off x="14560247" y="4214224"/>
                <a:ext cx="82550" cy="78740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78739">
                    <a:moveTo>
                      <a:pt x="82497" y="78207"/>
                    </a:moveTo>
                    <a:lnTo>
                      <a:pt x="0" y="78207"/>
                    </a:lnTo>
                    <a:lnTo>
                      <a:pt x="0" y="0"/>
                    </a:lnTo>
                    <a:lnTo>
                      <a:pt x="82497" y="0"/>
                    </a:lnTo>
                    <a:lnTo>
                      <a:pt x="82497" y="78207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7" name="object 287"/>
              <p:cNvSpPr/>
              <p:nvPr/>
            </p:nvSpPr>
            <p:spPr>
              <a:xfrm>
                <a:off x="14174699" y="4214224"/>
                <a:ext cx="82550" cy="78740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78739">
                    <a:moveTo>
                      <a:pt x="82497" y="78207"/>
                    </a:moveTo>
                    <a:lnTo>
                      <a:pt x="0" y="78207"/>
                    </a:lnTo>
                    <a:lnTo>
                      <a:pt x="0" y="0"/>
                    </a:lnTo>
                    <a:lnTo>
                      <a:pt x="82497" y="0"/>
                    </a:lnTo>
                    <a:lnTo>
                      <a:pt x="82497" y="78207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8" name="object 288"/>
              <p:cNvSpPr/>
              <p:nvPr/>
            </p:nvSpPr>
            <p:spPr>
              <a:xfrm>
                <a:off x="14271545" y="4016962"/>
                <a:ext cx="8255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80010">
                    <a:moveTo>
                      <a:pt x="82497" y="79849"/>
                    </a:moveTo>
                    <a:lnTo>
                      <a:pt x="0" y="79849"/>
                    </a:lnTo>
                    <a:lnTo>
                      <a:pt x="0" y="0"/>
                    </a:lnTo>
                    <a:lnTo>
                      <a:pt x="82497" y="0"/>
                    </a:lnTo>
                    <a:lnTo>
                      <a:pt x="82497" y="79849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9" name="object 289"/>
              <p:cNvSpPr/>
              <p:nvPr/>
            </p:nvSpPr>
            <p:spPr>
              <a:xfrm>
                <a:off x="14367773" y="4016962"/>
                <a:ext cx="8255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80010">
                    <a:moveTo>
                      <a:pt x="82477" y="79849"/>
                    </a:moveTo>
                    <a:lnTo>
                      <a:pt x="0" y="79849"/>
                    </a:lnTo>
                    <a:lnTo>
                      <a:pt x="0" y="0"/>
                    </a:lnTo>
                    <a:lnTo>
                      <a:pt x="82477" y="0"/>
                    </a:lnTo>
                    <a:lnTo>
                      <a:pt x="82477" y="79849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0" name="object 290"/>
              <p:cNvSpPr/>
              <p:nvPr/>
            </p:nvSpPr>
            <p:spPr>
              <a:xfrm>
                <a:off x="14464020" y="4016962"/>
                <a:ext cx="8255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80010">
                    <a:moveTo>
                      <a:pt x="82497" y="79849"/>
                    </a:moveTo>
                    <a:lnTo>
                      <a:pt x="0" y="79849"/>
                    </a:lnTo>
                    <a:lnTo>
                      <a:pt x="0" y="0"/>
                    </a:lnTo>
                    <a:lnTo>
                      <a:pt x="82497" y="0"/>
                    </a:lnTo>
                    <a:lnTo>
                      <a:pt x="82497" y="79849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1" name="object 291"/>
              <p:cNvSpPr/>
              <p:nvPr/>
            </p:nvSpPr>
            <p:spPr>
              <a:xfrm>
                <a:off x="14560228" y="4016962"/>
                <a:ext cx="8255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80010">
                    <a:moveTo>
                      <a:pt x="82516" y="79849"/>
                    </a:moveTo>
                    <a:lnTo>
                      <a:pt x="0" y="79849"/>
                    </a:lnTo>
                    <a:lnTo>
                      <a:pt x="0" y="0"/>
                    </a:lnTo>
                    <a:lnTo>
                      <a:pt x="82516" y="0"/>
                    </a:lnTo>
                    <a:lnTo>
                      <a:pt x="82516" y="79849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2" name="object 292"/>
              <p:cNvSpPr/>
              <p:nvPr/>
            </p:nvSpPr>
            <p:spPr>
              <a:xfrm>
                <a:off x="14174680" y="4017003"/>
                <a:ext cx="8255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80010">
                    <a:moveTo>
                      <a:pt x="82496" y="79848"/>
                    </a:moveTo>
                    <a:lnTo>
                      <a:pt x="0" y="79848"/>
                    </a:lnTo>
                    <a:lnTo>
                      <a:pt x="0" y="0"/>
                    </a:lnTo>
                    <a:lnTo>
                      <a:pt x="82496" y="0"/>
                    </a:lnTo>
                    <a:lnTo>
                      <a:pt x="82496" y="79848"/>
                    </a:lnTo>
                    <a:close/>
                  </a:path>
                </a:pathLst>
              </a:custGeom>
              <a:solidFill>
                <a:srgbClr val="13A08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3" name="object 293"/>
              <p:cNvSpPr/>
              <p:nvPr/>
            </p:nvSpPr>
            <p:spPr>
              <a:xfrm>
                <a:off x="14174680" y="4130222"/>
                <a:ext cx="468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8629">
                    <a:moveTo>
                      <a:pt x="0" y="0"/>
                    </a:moveTo>
                    <a:lnTo>
                      <a:pt x="468064" y="0"/>
                    </a:lnTo>
                  </a:path>
                </a:pathLst>
              </a:custGeom>
              <a:ln w="32230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4" name="object 294"/>
              <p:cNvSpPr/>
              <p:nvPr/>
            </p:nvSpPr>
            <p:spPr>
              <a:xfrm>
                <a:off x="14174699" y="4179072"/>
                <a:ext cx="468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8629">
                    <a:moveTo>
                      <a:pt x="0" y="0"/>
                    </a:moveTo>
                    <a:lnTo>
                      <a:pt x="468045" y="0"/>
                    </a:lnTo>
                  </a:path>
                </a:pathLst>
              </a:custGeom>
              <a:ln w="32228">
                <a:solidFill>
                  <a:srgbClr val="13A08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5" name="object 295"/>
              <p:cNvSpPr/>
              <p:nvPr/>
            </p:nvSpPr>
            <p:spPr>
              <a:xfrm>
                <a:off x="9379500" y="2508094"/>
                <a:ext cx="183515" cy="183515"/>
              </a:xfrm>
              <a:custGeom>
                <a:avLst/>
                <a:gdLst/>
                <a:ahLst/>
                <a:cxnLst/>
                <a:rect l="l" t="t" r="r" b="b"/>
                <a:pathLst>
                  <a:path w="183515" h="183514">
                    <a:moveTo>
                      <a:pt x="99943" y="0"/>
                    </a:moveTo>
                    <a:lnTo>
                      <a:pt x="83276" y="0"/>
                    </a:lnTo>
                    <a:lnTo>
                      <a:pt x="75303" y="1099"/>
                    </a:lnTo>
                    <a:lnTo>
                      <a:pt x="38850" y="16569"/>
                    </a:lnTo>
                    <a:lnTo>
                      <a:pt x="27078" y="26936"/>
                    </a:lnTo>
                    <a:lnTo>
                      <a:pt x="21443" y="32480"/>
                    </a:lnTo>
                    <a:lnTo>
                      <a:pt x="1098" y="75086"/>
                    </a:lnTo>
                    <a:lnTo>
                      <a:pt x="0" y="83171"/>
                    </a:lnTo>
                    <a:lnTo>
                      <a:pt x="0" y="99941"/>
                    </a:lnTo>
                    <a:lnTo>
                      <a:pt x="16667" y="144388"/>
                    </a:lnTo>
                    <a:lnTo>
                      <a:pt x="52500" y="174746"/>
                    </a:lnTo>
                    <a:lnTo>
                      <a:pt x="83276" y="183473"/>
                    </a:lnTo>
                    <a:lnTo>
                      <a:pt x="99943" y="183473"/>
                    </a:lnTo>
                    <a:lnTo>
                      <a:pt x="108018" y="182332"/>
                    </a:lnTo>
                    <a:lnTo>
                      <a:pt x="123546" y="177888"/>
                    </a:lnTo>
                    <a:lnTo>
                      <a:pt x="130153" y="175027"/>
                    </a:lnTo>
                    <a:lnTo>
                      <a:pt x="84255" y="175027"/>
                    </a:lnTo>
                    <a:lnTo>
                      <a:pt x="76961" y="174006"/>
                    </a:lnTo>
                    <a:lnTo>
                      <a:pt x="38251" y="155555"/>
                    </a:lnTo>
                    <a:lnTo>
                      <a:pt x="33134" y="150451"/>
                    </a:lnTo>
                    <a:lnTo>
                      <a:pt x="27998" y="145409"/>
                    </a:lnTo>
                    <a:lnTo>
                      <a:pt x="9532" y="106625"/>
                    </a:lnTo>
                    <a:lnTo>
                      <a:pt x="8493" y="84151"/>
                    </a:lnTo>
                    <a:lnTo>
                      <a:pt x="9532" y="76807"/>
                    </a:lnTo>
                    <a:lnTo>
                      <a:pt x="27978" y="38183"/>
                    </a:lnTo>
                    <a:lnTo>
                      <a:pt x="62751" y="13608"/>
                    </a:lnTo>
                    <a:lnTo>
                      <a:pt x="84195" y="8685"/>
                    </a:lnTo>
                    <a:lnTo>
                      <a:pt x="130801" y="8685"/>
                    </a:lnTo>
                    <a:lnTo>
                      <a:pt x="123546" y="5543"/>
                    </a:lnTo>
                    <a:lnTo>
                      <a:pt x="108018" y="1140"/>
                    </a:lnTo>
                    <a:lnTo>
                      <a:pt x="99943" y="0"/>
                    </a:lnTo>
                    <a:close/>
                  </a:path>
                  <a:path w="183515" h="183514">
                    <a:moveTo>
                      <a:pt x="130801" y="8685"/>
                    </a:moveTo>
                    <a:lnTo>
                      <a:pt x="99344" y="8685"/>
                    </a:lnTo>
                    <a:lnTo>
                      <a:pt x="106678" y="9645"/>
                    </a:lnTo>
                    <a:lnTo>
                      <a:pt x="120768" y="13608"/>
                    </a:lnTo>
                    <a:lnTo>
                      <a:pt x="155422" y="38063"/>
                    </a:lnTo>
                    <a:lnTo>
                      <a:pt x="173788" y="76807"/>
                    </a:lnTo>
                    <a:lnTo>
                      <a:pt x="174770" y="93443"/>
                    </a:lnTo>
                    <a:lnTo>
                      <a:pt x="173742" y="104322"/>
                    </a:lnTo>
                    <a:lnTo>
                      <a:pt x="158242" y="141262"/>
                    </a:lnTo>
                    <a:lnTo>
                      <a:pt x="117014" y="171077"/>
                    </a:lnTo>
                    <a:lnTo>
                      <a:pt x="91770" y="175027"/>
                    </a:lnTo>
                    <a:lnTo>
                      <a:pt x="130153" y="175027"/>
                    </a:lnTo>
                    <a:lnTo>
                      <a:pt x="161697" y="150712"/>
                    </a:lnTo>
                    <a:lnTo>
                      <a:pt x="170470" y="137704"/>
                    </a:lnTo>
                    <a:lnTo>
                      <a:pt x="174508" y="130900"/>
                    </a:lnTo>
                    <a:lnTo>
                      <a:pt x="177649" y="123516"/>
                    </a:lnTo>
                    <a:lnTo>
                      <a:pt x="179886" y="115731"/>
                    </a:lnTo>
                    <a:lnTo>
                      <a:pt x="182062" y="107986"/>
                    </a:lnTo>
                    <a:lnTo>
                      <a:pt x="183180" y="99941"/>
                    </a:lnTo>
                    <a:lnTo>
                      <a:pt x="183169" y="83171"/>
                    </a:lnTo>
                    <a:lnTo>
                      <a:pt x="170354" y="45487"/>
                    </a:lnTo>
                    <a:lnTo>
                      <a:pt x="166513" y="38883"/>
                    </a:lnTo>
                    <a:lnTo>
                      <a:pt x="161697" y="32720"/>
                    </a:lnTo>
                    <a:lnTo>
                      <a:pt x="156182" y="27096"/>
                    </a:lnTo>
                    <a:lnTo>
                      <a:pt x="150586" y="21493"/>
                    </a:lnTo>
                    <a:lnTo>
                      <a:pt x="144430" y="16690"/>
                    </a:lnTo>
                    <a:lnTo>
                      <a:pt x="130801" y="8685"/>
                    </a:lnTo>
                    <a:close/>
                  </a:path>
                  <a:path w="183515" h="183514">
                    <a:moveTo>
                      <a:pt x="104999" y="51131"/>
                    </a:moveTo>
                    <a:lnTo>
                      <a:pt x="76801" y="51131"/>
                    </a:lnTo>
                    <a:lnTo>
                      <a:pt x="106479" y="81450"/>
                    </a:lnTo>
                    <a:lnTo>
                      <a:pt x="42147" y="81450"/>
                    </a:lnTo>
                    <a:lnTo>
                      <a:pt x="42147" y="102363"/>
                    </a:lnTo>
                    <a:lnTo>
                      <a:pt x="106479" y="102363"/>
                    </a:lnTo>
                    <a:lnTo>
                      <a:pt x="76801" y="132581"/>
                    </a:lnTo>
                    <a:lnTo>
                      <a:pt x="104999" y="132581"/>
                    </a:lnTo>
                    <a:lnTo>
                      <a:pt x="143730" y="92096"/>
                    </a:lnTo>
                    <a:lnTo>
                      <a:pt x="143730" y="91735"/>
                    </a:lnTo>
                    <a:lnTo>
                      <a:pt x="104999" y="51131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6" name="object 296"/>
              <p:cNvSpPr/>
              <p:nvPr/>
            </p:nvSpPr>
            <p:spPr>
              <a:xfrm>
                <a:off x="9379500" y="3634198"/>
                <a:ext cx="183515" cy="183515"/>
              </a:xfrm>
              <a:custGeom>
                <a:avLst/>
                <a:gdLst/>
                <a:ahLst/>
                <a:cxnLst/>
                <a:rect l="l" t="t" r="r" b="b"/>
                <a:pathLst>
                  <a:path w="183515" h="183514">
                    <a:moveTo>
                      <a:pt x="99943" y="0"/>
                    </a:moveTo>
                    <a:lnTo>
                      <a:pt x="83276" y="0"/>
                    </a:lnTo>
                    <a:lnTo>
                      <a:pt x="75303" y="1099"/>
                    </a:lnTo>
                    <a:lnTo>
                      <a:pt x="38850" y="16569"/>
                    </a:lnTo>
                    <a:lnTo>
                      <a:pt x="27078" y="26936"/>
                    </a:lnTo>
                    <a:lnTo>
                      <a:pt x="21443" y="32480"/>
                    </a:lnTo>
                    <a:lnTo>
                      <a:pt x="1098" y="75086"/>
                    </a:lnTo>
                    <a:lnTo>
                      <a:pt x="0" y="83171"/>
                    </a:lnTo>
                    <a:lnTo>
                      <a:pt x="0" y="99941"/>
                    </a:lnTo>
                    <a:lnTo>
                      <a:pt x="16667" y="144388"/>
                    </a:lnTo>
                    <a:lnTo>
                      <a:pt x="52500" y="174746"/>
                    </a:lnTo>
                    <a:lnTo>
                      <a:pt x="83276" y="183473"/>
                    </a:lnTo>
                    <a:lnTo>
                      <a:pt x="99943" y="183473"/>
                    </a:lnTo>
                    <a:lnTo>
                      <a:pt x="108018" y="182332"/>
                    </a:lnTo>
                    <a:lnTo>
                      <a:pt x="123546" y="177888"/>
                    </a:lnTo>
                    <a:lnTo>
                      <a:pt x="130153" y="175027"/>
                    </a:lnTo>
                    <a:lnTo>
                      <a:pt x="84255" y="175027"/>
                    </a:lnTo>
                    <a:lnTo>
                      <a:pt x="76961" y="174006"/>
                    </a:lnTo>
                    <a:lnTo>
                      <a:pt x="38251" y="155555"/>
                    </a:lnTo>
                    <a:lnTo>
                      <a:pt x="33134" y="150451"/>
                    </a:lnTo>
                    <a:lnTo>
                      <a:pt x="27998" y="145408"/>
                    </a:lnTo>
                    <a:lnTo>
                      <a:pt x="9532" y="106625"/>
                    </a:lnTo>
                    <a:lnTo>
                      <a:pt x="8493" y="84151"/>
                    </a:lnTo>
                    <a:lnTo>
                      <a:pt x="9532" y="76807"/>
                    </a:lnTo>
                    <a:lnTo>
                      <a:pt x="27978" y="38183"/>
                    </a:lnTo>
                    <a:lnTo>
                      <a:pt x="62751" y="13608"/>
                    </a:lnTo>
                    <a:lnTo>
                      <a:pt x="84195" y="8685"/>
                    </a:lnTo>
                    <a:lnTo>
                      <a:pt x="130801" y="8685"/>
                    </a:lnTo>
                    <a:lnTo>
                      <a:pt x="123546" y="5543"/>
                    </a:lnTo>
                    <a:lnTo>
                      <a:pt x="108018" y="1140"/>
                    </a:lnTo>
                    <a:lnTo>
                      <a:pt x="99943" y="0"/>
                    </a:lnTo>
                    <a:close/>
                  </a:path>
                  <a:path w="183515" h="183514">
                    <a:moveTo>
                      <a:pt x="130801" y="8685"/>
                    </a:moveTo>
                    <a:lnTo>
                      <a:pt x="99344" y="8685"/>
                    </a:lnTo>
                    <a:lnTo>
                      <a:pt x="106678" y="9645"/>
                    </a:lnTo>
                    <a:lnTo>
                      <a:pt x="120768" y="13608"/>
                    </a:lnTo>
                    <a:lnTo>
                      <a:pt x="155422" y="38063"/>
                    </a:lnTo>
                    <a:lnTo>
                      <a:pt x="173788" y="76807"/>
                    </a:lnTo>
                    <a:lnTo>
                      <a:pt x="174770" y="93443"/>
                    </a:lnTo>
                    <a:lnTo>
                      <a:pt x="173742" y="104322"/>
                    </a:lnTo>
                    <a:lnTo>
                      <a:pt x="158242" y="141262"/>
                    </a:lnTo>
                    <a:lnTo>
                      <a:pt x="117014" y="171077"/>
                    </a:lnTo>
                    <a:lnTo>
                      <a:pt x="91770" y="175027"/>
                    </a:lnTo>
                    <a:lnTo>
                      <a:pt x="130153" y="175027"/>
                    </a:lnTo>
                    <a:lnTo>
                      <a:pt x="161697" y="150712"/>
                    </a:lnTo>
                    <a:lnTo>
                      <a:pt x="170470" y="137704"/>
                    </a:lnTo>
                    <a:lnTo>
                      <a:pt x="174508" y="130900"/>
                    </a:lnTo>
                    <a:lnTo>
                      <a:pt x="177649" y="123516"/>
                    </a:lnTo>
                    <a:lnTo>
                      <a:pt x="179886" y="115731"/>
                    </a:lnTo>
                    <a:lnTo>
                      <a:pt x="182062" y="107986"/>
                    </a:lnTo>
                    <a:lnTo>
                      <a:pt x="183180" y="99941"/>
                    </a:lnTo>
                    <a:lnTo>
                      <a:pt x="183169" y="83171"/>
                    </a:lnTo>
                    <a:lnTo>
                      <a:pt x="170354" y="45487"/>
                    </a:lnTo>
                    <a:lnTo>
                      <a:pt x="166513" y="38883"/>
                    </a:lnTo>
                    <a:lnTo>
                      <a:pt x="161697" y="32720"/>
                    </a:lnTo>
                    <a:lnTo>
                      <a:pt x="156182" y="27096"/>
                    </a:lnTo>
                    <a:lnTo>
                      <a:pt x="150586" y="21493"/>
                    </a:lnTo>
                    <a:lnTo>
                      <a:pt x="144430" y="16690"/>
                    </a:lnTo>
                    <a:lnTo>
                      <a:pt x="130801" y="8685"/>
                    </a:lnTo>
                    <a:close/>
                  </a:path>
                  <a:path w="183515" h="183514">
                    <a:moveTo>
                      <a:pt x="104999" y="51131"/>
                    </a:moveTo>
                    <a:lnTo>
                      <a:pt x="76801" y="51131"/>
                    </a:lnTo>
                    <a:lnTo>
                      <a:pt x="106479" y="81450"/>
                    </a:lnTo>
                    <a:lnTo>
                      <a:pt x="42147" y="81450"/>
                    </a:lnTo>
                    <a:lnTo>
                      <a:pt x="42147" y="102363"/>
                    </a:lnTo>
                    <a:lnTo>
                      <a:pt x="106479" y="102363"/>
                    </a:lnTo>
                    <a:lnTo>
                      <a:pt x="76801" y="132581"/>
                    </a:lnTo>
                    <a:lnTo>
                      <a:pt x="104999" y="132581"/>
                    </a:lnTo>
                    <a:lnTo>
                      <a:pt x="143730" y="92096"/>
                    </a:lnTo>
                    <a:lnTo>
                      <a:pt x="143730" y="91735"/>
                    </a:lnTo>
                    <a:lnTo>
                      <a:pt x="104999" y="51131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7" name="object 297"/>
              <p:cNvSpPr/>
              <p:nvPr/>
            </p:nvSpPr>
            <p:spPr>
              <a:xfrm>
                <a:off x="9379500" y="4731847"/>
                <a:ext cx="183515" cy="183515"/>
              </a:xfrm>
              <a:custGeom>
                <a:avLst/>
                <a:gdLst/>
                <a:ahLst/>
                <a:cxnLst/>
                <a:rect l="l" t="t" r="r" b="b"/>
                <a:pathLst>
                  <a:path w="183515" h="183514">
                    <a:moveTo>
                      <a:pt x="99943" y="0"/>
                    </a:moveTo>
                    <a:lnTo>
                      <a:pt x="83276" y="0"/>
                    </a:lnTo>
                    <a:lnTo>
                      <a:pt x="75303" y="1099"/>
                    </a:lnTo>
                    <a:lnTo>
                      <a:pt x="38850" y="16569"/>
                    </a:lnTo>
                    <a:lnTo>
                      <a:pt x="27078" y="26936"/>
                    </a:lnTo>
                    <a:lnTo>
                      <a:pt x="21443" y="32480"/>
                    </a:lnTo>
                    <a:lnTo>
                      <a:pt x="1098" y="75086"/>
                    </a:lnTo>
                    <a:lnTo>
                      <a:pt x="0" y="83171"/>
                    </a:lnTo>
                    <a:lnTo>
                      <a:pt x="0" y="99941"/>
                    </a:lnTo>
                    <a:lnTo>
                      <a:pt x="16667" y="144388"/>
                    </a:lnTo>
                    <a:lnTo>
                      <a:pt x="52500" y="174746"/>
                    </a:lnTo>
                    <a:lnTo>
                      <a:pt x="83276" y="183473"/>
                    </a:lnTo>
                    <a:lnTo>
                      <a:pt x="99943" y="183473"/>
                    </a:lnTo>
                    <a:lnTo>
                      <a:pt x="108018" y="182332"/>
                    </a:lnTo>
                    <a:lnTo>
                      <a:pt x="123546" y="177888"/>
                    </a:lnTo>
                    <a:lnTo>
                      <a:pt x="130153" y="175027"/>
                    </a:lnTo>
                    <a:lnTo>
                      <a:pt x="84255" y="175027"/>
                    </a:lnTo>
                    <a:lnTo>
                      <a:pt x="76961" y="174006"/>
                    </a:lnTo>
                    <a:lnTo>
                      <a:pt x="38251" y="155555"/>
                    </a:lnTo>
                    <a:lnTo>
                      <a:pt x="33134" y="150451"/>
                    </a:lnTo>
                    <a:lnTo>
                      <a:pt x="27998" y="145408"/>
                    </a:lnTo>
                    <a:lnTo>
                      <a:pt x="9532" y="106625"/>
                    </a:lnTo>
                    <a:lnTo>
                      <a:pt x="8493" y="84151"/>
                    </a:lnTo>
                    <a:lnTo>
                      <a:pt x="9532" y="76807"/>
                    </a:lnTo>
                    <a:lnTo>
                      <a:pt x="27978" y="38183"/>
                    </a:lnTo>
                    <a:lnTo>
                      <a:pt x="62751" y="13608"/>
                    </a:lnTo>
                    <a:lnTo>
                      <a:pt x="84195" y="8685"/>
                    </a:lnTo>
                    <a:lnTo>
                      <a:pt x="130801" y="8685"/>
                    </a:lnTo>
                    <a:lnTo>
                      <a:pt x="123546" y="5543"/>
                    </a:lnTo>
                    <a:lnTo>
                      <a:pt x="108018" y="1140"/>
                    </a:lnTo>
                    <a:lnTo>
                      <a:pt x="99943" y="0"/>
                    </a:lnTo>
                    <a:close/>
                  </a:path>
                  <a:path w="183515" h="183514">
                    <a:moveTo>
                      <a:pt x="130801" y="8685"/>
                    </a:moveTo>
                    <a:lnTo>
                      <a:pt x="99344" y="8685"/>
                    </a:lnTo>
                    <a:lnTo>
                      <a:pt x="106678" y="9645"/>
                    </a:lnTo>
                    <a:lnTo>
                      <a:pt x="120768" y="13608"/>
                    </a:lnTo>
                    <a:lnTo>
                      <a:pt x="155422" y="38063"/>
                    </a:lnTo>
                    <a:lnTo>
                      <a:pt x="173788" y="76807"/>
                    </a:lnTo>
                    <a:lnTo>
                      <a:pt x="174770" y="93443"/>
                    </a:lnTo>
                    <a:lnTo>
                      <a:pt x="173742" y="104322"/>
                    </a:lnTo>
                    <a:lnTo>
                      <a:pt x="158242" y="141262"/>
                    </a:lnTo>
                    <a:lnTo>
                      <a:pt x="117014" y="171077"/>
                    </a:lnTo>
                    <a:lnTo>
                      <a:pt x="91770" y="175027"/>
                    </a:lnTo>
                    <a:lnTo>
                      <a:pt x="130153" y="175027"/>
                    </a:lnTo>
                    <a:lnTo>
                      <a:pt x="161697" y="150712"/>
                    </a:lnTo>
                    <a:lnTo>
                      <a:pt x="170470" y="137704"/>
                    </a:lnTo>
                    <a:lnTo>
                      <a:pt x="174508" y="130900"/>
                    </a:lnTo>
                    <a:lnTo>
                      <a:pt x="177649" y="123516"/>
                    </a:lnTo>
                    <a:lnTo>
                      <a:pt x="179886" y="115731"/>
                    </a:lnTo>
                    <a:lnTo>
                      <a:pt x="182062" y="107986"/>
                    </a:lnTo>
                    <a:lnTo>
                      <a:pt x="183180" y="99941"/>
                    </a:lnTo>
                    <a:lnTo>
                      <a:pt x="183169" y="83171"/>
                    </a:lnTo>
                    <a:lnTo>
                      <a:pt x="170354" y="45487"/>
                    </a:lnTo>
                    <a:lnTo>
                      <a:pt x="166513" y="38883"/>
                    </a:lnTo>
                    <a:lnTo>
                      <a:pt x="161697" y="32720"/>
                    </a:lnTo>
                    <a:lnTo>
                      <a:pt x="156182" y="27096"/>
                    </a:lnTo>
                    <a:lnTo>
                      <a:pt x="150586" y="21493"/>
                    </a:lnTo>
                    <a:lnTo>
                      <a:pt x="144430" y="16690"/>
                    </a:lnTo>
                    <a:lnTo>
                      <a:pt x="130801" y="8685"/>
                    </a:lnTo>
                    <a:close/>
                  </a:path>
                  <a:path w="183515" h="183514">
                    <a:moveTo>
                      <a:pt x="104999" y="51131"/>
                    </a:moveTo>
                    <a:lnTo>
                      <a:pt x="76801" y="51131"/>
                    </a:lnTo>
                    <a:lnTo>
                      <a:pt x="106479" y="81450"/>
                    </a:lnTo>
                    <a:lnTo>
                      <a:pt x="42147" y="81450"/>
                    </a:lnTo>
                    <a:lnTo>
                      <a:pt x="42147" y="102363"/>
                    </a:lnTo>
                    <a:lnTo>
                      <a:pt x="106479" y="102363"/>
                    </a:lnTo>
                    <a:lnTo>
                      <a:pt x="76801" y="132581"/>
                    </a:lnTo>
                    <a:lnTo>
                      <a:pt x="104999" y="132581"/>
                    </a:lnTo>
                    <a:lnTo>
                      <a:pt x="143730" y="92096"/>
                    </a:lnTo>
                    <a:lnTo>
                      <a:pt x="143730" y="91735"/>
                    </a:lnTo>
                    <a:lnTo>
                      <a:pt x="104999" y="51131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8" name="object 298"/>
              <p:cNvSpPr/>
              <p:nvPr/>
            </p:nvSpPr>
            <p:spPr>
              <a:xfrm>
                <a:off x="11303727" y="2508094"/>
                <a:ext cx="183515" cy="183515"/>
              </a:xfrm>
              <a:custGeom>
                <a:avLst/>
                <a:gdLst/>
                <a:ahLst/>
                <a:cxnLst/>
                <a:rect l="l" t="t" r="r" b="b"/>
                <a:pathLst>
                  <a:path w="183515" h="183514">
                    <a:moveTo>
                      <a:pt x="99943" y="0"/>
                    </a:moveTo>
                    <a:lnTo>
                      <a:pt x="83276" y="0"/>
                    </a:lnTo>
                    <a:lnTo>
                      <a:pt x="75303" y="1099"/>
                    </a:lnTo>
                    <a:lnTo>
                      <a:pt x="38850" y="16569"/>
                    </a:lnTo>
                    <a:lnTo>
                      <a:pt x="27080" y="26936"/>
                    </a:lnTo>
                    <a:lnTo>
                      <a:pt x="21443" y="32480"/>
                    </a:lnTo>
                    <a:lnTo>
                      <a:pt x="3283" y="67461"/>
                    </a:lnTo>
                    <a:lnTo>
                      <a:pt x="1099" y="75086"/>
                    </a:lnTo>
                    <a:lnTo>
                      <a:pt x="0" y="83171"/>
                    </a:lnTo>
                    <a:lnTo>
                      <a:pt x="0" y="99941"/>
                    </a:lnTo>
                    <a:lnTo>
                      <a:pt x="1099" y="107986"/>
                    </a:lnTo>
                    <a:lnTo>
                      <a:pt x="3339" y="115811"/>
                    </a:lnTo>
                    <a:lnTo>
                      <a:pt x="5531" y="123596"/>
                    </a:lnTo>
                    <a:lnTo>
                      <a:pt x="32655" y="161819"/>
                    </a:lnTo>
                    <a:lnTo>
                      <a:pt x="75303" y="182332"/>
                    </a:lnTo>
                    <a:lnTo>
                      <a:pt x="83276" y="183473"/>
                    </a:lnTo>
                    <a:lnTo>
                      <a:pt x="99943" y="183473"/>
                    </a:lnTo>
                    <a:lnTo>
                      <a:pt x="108018" y="182332"/>
                    </a:lnTo>
                    <a:lnTo>
                      <a:pt x="123546" y="177888"/>
                    </a:lnTo>
                    <a:lnTo>
                      <a:pt x="130153" y="175027"/>
                    </a:lnTo>
                    <a:lnTo>
                      <a:pt x="84256" y="175027"/>
                    </a:lnTo>
                    <a:lnTo>
                      <a:pt x="76962" y="174006"/>
                    </a:lnTo>
                    <a:lnTo>
                      <a:pt x="38251" y="155555"/>
                    </a:lnTo>
                    <a:lnTo>
                      <a:pt x="33135" y="150451"/>
                    </a:lnTo>
                    <a:lnTo>
                      <a:pt x="27979" y="145409"/>
                    </a:lnTo>
                    <a:lnTo>
                      <a:pt x="9532" y="106625"/>
                    </a:lnTo>
                    <a:lnTo>
                      <a:pt x="8493" y="84151"/>
                    </a:lnTo>
                    <a:lnTo>
                      <a:pt x="9532" y="76807"/>
                    </a:lnTo>
                    <a:lnTo>
                      <a:pt x="27979" y="38183"/>
                    </a:lnTo>
                    <a:lnTo>
                      <a:pt x="62751" y="13608"/>
                    </a:lnTo>
                    <a:lnTo>
                      <a:pt x="84195" y="8685"/>
                    </a:lnTo>
                    <a:lnTo>
                      <a:pt x="130801" y="8685"/>
                    </a:lnTo>
                    <a:lnTo>
                      <a:pt x="123546" y="5543"/>
                    </a:lnTo>
                    <a:lnTo>
                      <a:pt x="108018" y="1140"/>
                    </a:lnTo>
                    <a:lnTo>
                      <a:pt x="99943" y="0"/>
                    </a:lnTo>
                    <a:close/>
                  </a:path>
                  <a:path w="183515" h="183514">
                    <a:moveTo>
                      <a:pt x="130801" y="8685"/>
                    </a:moveTo>
                    <a:lnTo>
                      <a:pt x="99344" y="8685"/>
                    </a:lnTo>
                    <a:lnTo>
                      <a:pt x="106678" y="9645"/>
                    </a:lnTo>
                    <a:lnTo>
                      <a:pt x="120768" y="13608"/>
                    </a:lnTo>
                    <a:lnTo>
                      <a:pt x="155422" y="38063"/>
                    </a:lnTo>
                    <a:lnTo>
                      <a:pt x="173788" y="76807"/>
                    </a:lnTo>
                    <a:lnTo>
                      <a:pt x="174770" y="93443"/>
                    </a:lnTo>
                    <a:lnTo>
                      <a:pt x="173742" y="104322"/>
                    </a:lnTo>
                    <a:lnTo>
                      <a:pt x="158242" y="141262"/>
                    </a:lnTo>
                    <a:lnTo>
                      <a:pt x="117014" y="171077"/>
                    </a:lnTo>
                    <a:lnTo>
                      <a:pt x="91770" y="175027"/>
                    </a:lnTo>
                    <a:lnTo>
                      <a:pt x="130153" y="175027"/>
                    </a:lnTo>
                    <a:lnTo>
                      <a:pt x="161697" y="150712"/>
                    </a:lnTo>
                    <a:lnTo>
                      <a:pt x="170470" y="137704"/>
                    </a:lnTo>
                    <a:lnTo>
                      <a:pt x="174508" y="130900"/>
                    </a:lnTo>
                    <a:lnTo>
                      <a:pt x="177649" y="123516"/>
                    </a:lnTo>
                    <a:lnTo>
                      <a:pt x="179886" y="115731"/>
                    </a:lnTo>
                    <a:lnTo>
                      <a:pt x="182062" y="107986"/>
                    </a:lnTo>
                    <a:lnTo>
                      <a:pt x="183180" y="99941"/>
                    </a:lnTo>
                    <a:lnTo>
                      <a:pt x="183169" y="83171"/>
                    </a:lnTo>
                    <a:lnTo>
                      <a:pt x="170354" y="45487"/>
                    </a:lnTo>
                    <a:lnTo>
                      <a:pt x="166513" y="38883"/>
                    </a:lnTo>
                    <a:lnTo>
                      <a:pt x="161697" y="32720"/>
                    </a:lnTo>
                    <a:lnTo>
                      <a:pt x="156182" y="27096"/>
                    </a:lnTo>
                    <a:lnTo>
                      <a:pt x="150586" y="21493"/>
                    </a:lnTo>
                    <a:lnTo>
                      <a:pt x="144430" y="16690"/>
                    </a:lnTo>
                    <a:lnTo>
                      <a:pt x="130801" y="8685"/>
                    </a:lnTo>
                    <a:close/>
                  </a:path>
                  <a:path w="183515" h="183514">
                    <a:moveTo>
                      <a:pt x="105001" y="51131"/>
                    </a:moveTo>
                    <a:lnTo>
                      <a:pt x="76801" y="51131"/>
                    </a:lnTo>
                    <a:lnTo>
                      <a:pt x="106479" y="81450"/>
                    </a:lnTo>
                    <a:lnTo>
                      <a:pt x="42148" y="81450"/>
                    </a:lnTo>
                    <a:lnTo>
                      <a:pt x="42148" y="102363"/>
                    </a:lnTo>
                    <a:lnTo>
                      <a:pt x="106479" y="102363"/>
                    </a:lnTo>
                    <a:lnTo>
                      <a:pt x="76801" y="132581"/>
                    </a:lnTo>
                    <a:lnTo>
                      <a:pt x="105001" y="132581"/>
                    </a:lnTo>
                    <a:lnTo>
                      <a:pt x="143730" y="92096"/>
                    </a:lnTo>
                    <a:lnTo>
                      <a:pt x="143730" y="91735"/>
                    </a:lnTo>
                    <a:lnTo>
                      <a:pt x="105001" y="51131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9" name="object 299"/>
              <p:cNvSpPr/>
              <p:nvPr/>
            </p:nvSpPr>
            <p:spPr>
              <a:xfrm>
                <a:off x="11303727" y="3634198"/>
                <a:ext cx="183515" cy="183515"/>
              </a:xfrm>
              <a:custGeom>
                <a:avLst/>
                <a:gdLst/>
                <a:ahLst/>
                <a:cxnLst/>
                <a:rect l="l" t="t" r="r" b="b"/>
                <a:pathLst>
                  <a:path w="183515" h="183514">
                    <a:moveTo>
                      <a:pt x="99943" y="0"/>
                    </a:moveTo>
                    <a:lnTo>
                      <a:pt x="83276" y="0"/>
                    </a:lnTo>
                    <a:lnTo>
                      <a:pt x="75303" y="1099"/>
                    </a:lnTo>
                    <a:lnTo>
                      <a:pt x="38850" y="16569"/>
                    </a:lnTo>
                    <a:lnTo>
                      <a:pt x="27080" y="26936"/>
                    </a:lnTo>
                    <a:lnTo>
                      <a:pt x="21443" y="32480"/>
                    </a:lnTo>
                    <a:lnTo>
                      <a:pt x="3283" y="67461"/>
                    </a:lnTo>
                    <a:lnTo>
                      <a:pt x="1099" y="75086"/>
                    </a:lnTo>
                    <a:lnTo>
                      <a:pt x="0" y="83171"/>
                    </a:lnTo>
                    <a:lnTo>
                      <a:pt x="0" y="99941"/>
                    </a:lnTo>
                    <a:lnTo>
                      <a:pt x="1099" y="107986"/>
                    </a:lnTo>
                    <a:lnTo>
                      <a:pt x="3339" y="115811"/>
                    </a:lnTo>
                    <a:lnTo>
                      <a:pt x="5531" y="123596"/>
                    </a:lnTo>
                    <a:lnTo>
                      <a:pt x="32655" y="161819"/>
                    </a:lnTo>
                    <a:lnTo>
                      <a:pt x="75303" y="182332"/>
                    </a:lnTo>
                    <a:lnTo>
                      <a:pt x="83276" y="183473"/>
                    </a:lnTo>
                    <a:lnTo>
                      <a:pt x="99943" y="183473"/>
                    </a:lnTo>
                    <a:lnTo>
                      <a:pt x="108018" y="182332"/>
                    </a:lnTo>
                    <a:lnTo>
                      <a:pt x="123546" y="177888"/>
                    </a:lnTo>
                    <a:lnTo>
                      <a:pt x="130153" y="175027"/>
                    </a:lnTo>
                    <a:lnTo>
                      <a:pt x="84256" y="175027"/>
                    </a:lnTo>
                    <a:lnTo>
                      <a:pt x="76962" y="174006"/>
                    </a:lnTo>
                    <a:lnTo>
                      <a:pt x="38251" y="155555"/>
                    </a:lnTo>
                    <a:lnTo>
                      <a:pt x="33135" y="150451"/>
                    </a:lnTo>
                    <a:lnTo>
                      <a:pt x="27979" y="145408"/>
                    </a:lnTo>
                    <a:lnTo>
                      <a:pt x="9532" y="106625"/>
                    </a:lnTo>
                    <a:lnTo>
                      <a:pt x="8493" y="84151"/>
                    </a:lnTo>
                    <a:lnTo>
                      <a:pt x="9532" y="76807"/>
                    </a:lnTo>
                    <a:lnTo>
                      <a:pt x="27979" y="38183"/>
                    </a:lnTo>
                    <a:lnTo>
                      <a:pt x="62751" y="13608"/>
                    </a:lnTo>
                    <a:lnTo>
                      <a:pt x="84195" y="8685"/>
                    </a:lnTo>
                    <a:lnTo>
                      <a:pt x="130801" y="8685"/>
                    </a:lnTo>
                    <a:lnTo>
                      <a:pt x="123546" y="5543"/>
                    </a:lnTo>
                    <a:lnTo>
                      <a:pt x="108018" y="1140"/>
                    </a:lnTo>
                    <a:lnTo>
                      <a:pt x="99943" y="0"/>
                    </a:lnTo>
                    <a:close/>
                  </a:path>
                  <a:path w="183515" h="183514">
                    <a:moveTo>
                      <a:pt x="130801" y="8685"/>
                    </a:moveTo>
                    <a:lnTo>
                      <a:pt x="99344" y="8685"/>
                    </a:lnTo>
                    <a:lnTo>
                      <a:pt x="106678" y="9645"/>
                    </a:lnTo>
                    <a:lnTo>
                      <a:pt x="120768" y="13608"/>
                    </a:lnTo>
                    <a:lnTo>
                      <a:pt x="155422" y="38063"/>
                    </a:lnTo>
                    <a:lnTo>
                      <a:pt x="173788" y="76807"/>
                    </a:lnTo>
                    <a:lnTo>
                      <a:pt x="174770" y="93443"/>
                    </a:lnTo>
                    <a:lnTo>
                      <a:pt x="173742" y="104322"/>
                    </a:lnTo>
                    <a:lnTo>
                      <a:pt x="158242" y="141262"/>
                    </a:lnTo>
                    <a:lnTo>
                      <a:pt x="117014" y="171077"/>
                    </a:lnTo>
                    <a:lnTo>
                      <a:pt x="91770" y="175027"/>
                    </a:lnTo>
                    <a:lnTo>
                      <a:pt x="130153" y="175027"/>
                    </a:lnTo>
                    <a:lnTo>
                      <a:pt x="161697" y="150712"/>
                    </a:lnTo>
                    <a:lnTo>
                      <a:pt x="170470" y="137704"/>
                    </a:lnTo>
                    <a:lnTo>
                      <a:pt x="174508" y="130900"/>
                    </a:lnTo>
                    <a:lnTo>
                      <a:pt x="177649" y="123516"/>
                    </a:lnTo>
                    <a:lnTo>
                      <a:pt x="179886" y="115731"/>
                    </a:lnTo>
                    <a:lnTo>
                      <a:pt x="182062" y="107986"/>
                    </a:lnTo>
                    <a:lnTo>
                      <a:pt x="183180" y="99941"/>
                    </a:lnTo>
                    <a:lnTo>
                      <a:pt x="183169" y="83171"/>
                    </a:lnTo>
                    <a:lnTo>
                      <a:pt x="170354" y="45487"/>
                    </a:lnTo>
                    <a:lnTo>
                      <a:pt x="166513" y="38883"/>
                    </a:lnTo>
                    <a:lnTo>
                      <a:pt x="161697" y="32720"/>
                    </a:lnTo>
                    <a:lnTo>
                      <a:pt x="156182" y="27096"/>
                    </a:lnTo>
                    <a:lnTo>
                      <a:pt x="150586" y="21493"/>
                    </a:lnTo>
                    <a:lnTo>
                      <a:pt x="144430" y="16690"/>
                    </a:lnTo>
                    <a:lnTo>
                      <a:pt x="130801" y="8685"/>
                    </a:lnTo>
                    <a:close/>
                  </a:path>
                  <a:path w="183515" h="183514">
                    <a:moveTo>
                      <a:pt x="105001" y="51131"/>
                    </a:moveTo>
                    <a:lnTo>
                      <a:pt x="76801" y="51131"/>
                    </a:lnTo>
                    <a:lnTo>
                      <a:pt x="106479" y="81450"/>
                    </a:lnTo>
                    <a:lnTo>
                      <a:pt x="42148" y="81450"/>
                    </a:lnTo>
                    <a:lnTo>
                      <a:pt x="42148" y="102363"/>
                    </a:lnTo>
                    <a:lnTo>
                      <a:pt x="106479" y="102363"/>
                    </a:lnTo>
                    <a:lnTo>
                      <a:pt x="76801" y="132581"/>
                    </a:lnTo>
                    <a:lnTo>
                      <a:pt x="105001" y="132581"/>
                    </a:lnTo>
                    <a:lnTo>
                      <a:pt x="143730" y="92096"/>
                    </a:lnTo>
                    <a:lnTo>
                      <a:pt x="143730" y="91735"/>
                    </a:lnTo>
                    <a:lnTo>
                      <a:pt x="105001" y="51131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0" name="object 300"/>
              <p:cNvSpPr/>
              <p:nvPr/>
            </p:nvSpPr>
            <p:spPr>
              <a:xfrm>
                <a:off x="11303727" y="4731847"/>
                <a:ext cx="183515" cy="183515"/>
              </a:xfrm>
              <a:custGeom>
                <a:avLst/>
                <a:gdLst/>
                <a:ahLst/>
                <a:cxnLst/>
                <a:rect l="l" t="t" r="r" b="b"/>
                <a:pathLst>
                  <a:path w="183515" h="183514">
                    <a:moveTo>
                      <a:pt x="99943" y="0"/>
                    </a:moveTo>
                    <a:lnTo>
                      <a:pt x="83276" y="0"/>
                    </a:lnTo>
                    <a:lnTo>
                      <a:pt x="75303" y="1099"/>
                    </a:lnTo>
                    <a:lnTo>
                      <a:pt x="38850" y="16569"/>
                    </a:lnTo>
                    <a:lnTo>
                      <a:pt x="27080" y="26936"/>
                    </a:lnTo>
                    <a:lnTo>
                      <a:pt x="21443" y="32480"/>
                    </a:lnTo>
                    <a:lnTo>
                      <a:pt x="3283" y="67461"/>
                    </a:lnTo>
                    <a:lnTo>
                      <a:pt x="1099" y="75086"/>
                    </a:lnTo>
                    <a:lnTo>
                      <a:pt x="0" y="83171"/>
                    </a:lnTo>
                    <a:lnTo>
                      <a:pt x="0" y="99941"/>
                    </a:lnTo>
                    <a:lnTo>
                      <a:pt x="1099" y="107986"/>
                    </a:lnTo>
                    <a:lnTo>
                      <a:pt x="3339" y="115811"/>
                    </a:lnTo>
                    <a:lnTo>
                      <a:pt x="5531" y="123596"/>
                    </a:lnTo>
                    <a:lnTo>
                      <a:pt x="32655" y="161819"/>
                    </a:lnTo>
                    <a:lnTo>
                      <a:pt x="75303" y="182332"/>
                    </a:lnTo>
                    <a:lnTo>
                      <a:pt x="83276" y="183473"/>
                    </a:lnTo>
                    <a:lnTo>
                      <a:pt x="99943" y="183473"/>
                    </a:lnTo>
                    <a:lnTo>
                      <a:pt x="108018" y="182332"/>
                    </a:lnTo>
                    <a:lnTo>
                      <a:pt x="123546" y="177888"/>
                    </a:lnTo>
                    <a:lnTo>
                      <a:pt x="130153" y="175027"/>
                    </a:lnTo>
                    <a:lnTo>
                      <a:pt x="84256" y="175027"/>
                    </a:lnTo>
                    <a:lnTo>
                      <a:pt x="76962" y="174006"/>
                    </a:lnTo>
                    <a:lnTo>
                      <a:pt x="38251" y="155555"/>
                    </a:lnTo>
                    <a:lnTo>
                      <a:pt x="33135" y="150451"/>
                    </a:lnTo>
                    <a:lnTo>
                      <a:pt x="27979" y="145408"/>
                    </a:lnTo>
                    <a:lnTo>
                      <a:pt x="9532" y="106625"/>
                    </a:lnTo>
                    <a:lnTo>
                      <a:pt x="8493" y="84151"/>
                    </a:lnTo>
                    <a:lnTo>
                      <a:pt x="9532" y="76807"/>
                    </a:lnTo>
                    <a:lnTo>
                      <a:pt x="27979" y="38183"/>
                    </a:lnTo>
                    <a:lnTo>
                      <a:pt x="62751" y="13608"/>
                    </a:lnTo>
                    <a:lnTo>
                      <a:pt x="84195" y="8685"/>
                    </a:lnTo>
                    <a:lnTo>
                      <a:pt x="130801" y="8685"/>
                    </a:lnTo>
                    <a:lnTo>
                      <a:pt x="123546" y="5543"/>
                    </a:lnTo>
                    <a:lnTo>
                      <a:pt x="108018" y="1140"/>
                    </a:lnTo>
                    <a:lnTo>
                      <a:pt x="99943" y="0"/>
                    </a:lnTo>
                    <a:close/>
                  </a:path>
                  <a:path w="183515" h="183514">
                    <a:moveTo>
                      <a:pt x="130801" y="8685"/>
                    </a:moveTo>
                    <a:lnTo>
                      <a:pt x="99344" y="8685"/>
                    </a:lnTo>
                    <a:lnTo>
                      <a:pt x="106678" y="9645"/>
                    </a:lnTo>
                    <a:lnTo>
                      <a:pt x="120768" y="13608"/>
                    </a:lnTo>
                    <a:lnTo>
                      <a:pt x="155422" y="38063"/>
                    </a:lnTo>
                    <a:lnTo>
                      <a:pt x="173788" y="76807"/>
                    </a:lnTo>
                    <a:lnTo>
                      <a:pt x="174770" y="93443"/>
                    </a:lnTo>
                    <a:lnTo>
                      <a:pt x="173742" y="104322"/>
                    </a:lnTo>
                    <a:lnTo>
                      <a:pt x="158242" y="141262"/>
                    </a:lnTo>
                    <a:lnTo>
                      <a:pt x="117014" y="171077"/>
                    </a:lnTo>
                    <a:lnTo>
                      <a:pt x="91770" y="175027"/>
                    </a:lnTo>
                    <a:lnTo>
                      <a:pt x="130153" y="175027"/>
                    </a:lnTo>
                    <a:lnTo>
                      <a:pt x="161697" y="150712"/>
                    </a:lnTo>
                    <a:lnTo>
                      <a:pt x="170470" y="137704"/>
                    </a:lnTo>
                    <a:lnTo>
                      <a:pt x="174508" y="130900"/>
                    </a:lnTo>
                    <a:lnTo>
                      <a:pt x="177649" y="123516"/>
                    </a:lnTo>
                    <a:lnTo>
                      <a:pt x="179886" y="115731"/>
                    </a:lnTo>
                    <a:lnTo>
                      <a:pt x="182062" y="107986"/>
                    </a:lnTo>
                    <a:lnTo>
                      <a:pt x="183180" y="99941"/>
                    </a:lnTo>
                    <a:lnTo>
                      <a:pt x="183169" y="83171"/>
                    </a:lnTo>
                    <a:lnTo>
                      <a:pt x="170354" y="45487"/>
                    </a:lnTo>
                    <a:lnTo>
                      <a:pt x="166513" y="38883"/>
                    </a:lnTo>
                    <a:lnTo>
                      <a:pt x="161697" y="32720"/>
                    </a:lnTo>
                    <a:lnTo>
                      <a:pt x="156182" y="27096"/>
                    </a:lnTo>
                    <a:lnTo>
                      <a:pt x="150586" y="21493"/>
                    </a:lnTo>
                    <a:lnTo>
                      <a:pt x="144430" y="16690"/>
                    </a:lnTo>
                    <a:lnTo>
                      <a:pt x="130801" y="8685"/>
                    </a:lnTo>
                    <a:close/>
                  </a:path>
                  <a:path w="183515" h="183514">
                    <a:moveTo>
                      <a:pt x="105001" y="51131"/>
                    </a:moveTo>
                    <a:lnTo>
                      <a:pt x="76801" y="51131"/>
                    </a:lnTo>
                    <a:lnTo>
                      <a:pt x="106479" y="81450"/>
                    </a:lnTo>
                    <a:lnTo>
                      <a:pt x="42148" y="81450"/>
                    </a:lnTo>
                    <a:lnTo>
                      <a:pt x="42148" y="102363"/>
                    </a:lnTo>
                    <a:lnTo>
                      <a:pt x="106479" y="102363"/>
                    </a:lnTo>
                    <a:lnTo>
                      <a:pt x="76801" y="132581"/>
                    </a:lnTo>
                    <a:lnTo>
                      <a:pt x="105001" y="132581"/>
                    </a:lnTo>
                    <a:lnTo>
                      <a:pt x="143730" y="92096"/>
                    </a:lnTo>
                    <a:lnTo>
                      <a:pt x="143730" y="91735"/>
                    </a:lnTo>
                    <a:lnTo>
                      <a:pt x="105001" y="51131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1" name="object 301"/>
              <p:cNvSpPr/>
              <p:nvPr/>
            </p:nvSpPr>
            <p:spPr>
              <a:xfrm>
                <a:off x="13207851" y="2508094"/>
                <a:ext cx="183515" cy="183515"/>
              </a:xfrm>
              <a:custGeom>
                <a:avLst/>
                <a:gdLst/>
                <a:ahLst/>
                <a:cxnLst/>
                <a:rect l="l" t="t" r="r" b="b"/>
                <a:pathLst>
                  <a:path w="183515" h="183514">
                    <a:moveTo>
                      <a:pt x="99945" y="0"/>
                    </a:moveTo>
                    <a:lnTo>
                      <a:pt x="83277" y="0"/>
                    </a:lnTo>
                    <a:lnTo>
                      <a:pt x="75303" y="1099"/>
                    </a:lnTo>
                    <a:lnTo>
                      <a:pt x="38850" y="16569"/>
                    </a:lnTo>
                    <a:lnTo>
                      <a:pt x="27080" y="26936"/>
                    </a:lnTo>
                    <a:lnTo>
                      <a:pt x="21443" y="32480"/>
                    </a:lnTo>
                    <a:lnTo>
                      <a:pt x="3283" y="67461"/>
                    </a:lnTo>
                    <a:lnTo>
                      <a:pt x="1099" y="75086"/>
                    </a:lnTo>
                    <a:lnTo>
                      <a:pt x="0" y="83171"/>
                    </a:lnTo>
                    <a:lnTo>
                      <a:pt x="0" y="99941"/>
                    </a:lnTo>
                    <a:lnTo>
                      <a:pt x="1099" y="107986"/>
                    </a:lnTo>
                    <a:lnTo>
                      <a:pt x="3339" y="115811"/>
                    </a:lnTo>
                    <a:lnTo>
                      <a:pt x="5531" y="123596"/>
                    </a:lnTo>
                    <a:lnTo>
                      <a:pt x="32655" y="161819"/>
                    </a:lnTo>
                    <a:lnTo>
                      <a:pt x="75303" y="182332"/>
                    </a:lnTo>
                    <a:lnTo>
                      <a:pt x="83277" y="183473"/>
                    </a:lnTo>
                    <a:lnTo>
                      <a:pt x="99945" y="183473"/>
                    </a:lnTo>
                    <a:lnTo>
                      <a:pt x="108018" y="182332"/>
                    </a:lnTo>
                    <a:lnTo>
                      <a:pt x="123546" y="177888"/>
                    </a:lnTo>
                    <a:lnTo>
                      <a:pt x="130153" y="175027"/>
                    </a:lnTo>
                    <a:lnTo>
                      <a:pt x="84256" y="175027"/>
                    </a:lnTo>
                    <a:lnTo>
                      <a:pt x="76961" y="174006"/>
                    </a:lnTo>
                    <a:lnTo>
                      <a:pt x="38251" y="155555"/>
                    </a:lnTo>
                    <a:lnTo>
                      <a:pt x="33135" y="150451"/>
                    </a:lnTo>
                    <a:lnTo>
                      <a:pt x="27979" y="145409"/>
                    </a:lnTo>
                    <a:lnTo>
                      <a:pt x="9532" y="106625"/>
                    </a:lnTo>
                    <a:lnTo>
                      <a:pt x="8493" y="84151"/>
                    </a:lnTo>
                    <a:lnTo>
                      <a:pt x="9532" y="76807"/>
                    </a:lnTo>
                    <a:lnTo>
                      <a:pt x="27979" y="38183"/>
                    </a:lnTo>
                    <a:lnTo>
                      <a:pt x="62753" y="13608"/>
                    </a:lnTo>
                    <a:lnTo>
                      <a:pt x="84197" y="8685"/>
                    </a:lnTo>
                    <a:lnTo>
                      <a:pt x="130801" y="8685"/>
                    </a:lnTo>
                    <a:lnTo>
                      <a:pt x="123546" y="5543"/>
                    </a:lnTo>
                    <a:lnTo>
                      <a:pt x="108018" y="1140"/>
                    </a:lnTo>
                    <a:lnTo>
                      <a:pt x="99945" y="0"/>
                    </a:lnTo>
                    <a:close/>
                  </a:path>
                  <a:path w="183515" h="183514">
                    <a:moveTo>
                      <a:pt x="130801" y="8685"/>
                    </a:moveTo>
                    <a:lnTo>
                      <a:pt x="99344" y="8685"/>
                    </a:lnTo>
                    <a:lnTo>
                      <a:pt x="106679" y="9645"/>
                    </a:lnTo>
                    <a:lnTo>
                      <a:pt x="120769" y="13608"/>
                    </a:lnTo>
                    <a:lnTo>
                      <a:pt x="155402" y="38063"/>
                    </a:lnTo>
                    <a:lnTo>
                      <a:pt x="173789" y="76807"/>
                    </a:lnTo>
                    <a:lnTo>
                      <a:pt x="174770" y="93443"/>
                    </a:lnTo>
                    <a:lnTo>
                      <a:pt x="173742" y="104322"/>
                    </a:lnTo>
                    <a:lnTo>
                      <a:pt x="158243" y="141262"/>
                    </a:lnTo>
                    <a:lnTo>
                      <a:pt x="117014" y="171077"/>
                    </a:lnTo>
                    <a:lnTo>
                      <a:pt x="91770" y="175027"/>
                    </a:lnTo>
                    <a:lnTo>
                      <a:pt x="130153" y="175027"/>
                    </a:lnTo>
                    <a:lnTo>
                      <a:pt x="161697" y="150712"/>
                    </a:lnTo>
                    <a:lnTo>
                      <a:pt x="170470" y="137704"/>
                    </a:lnTo>
                    <a:lnTo>
                      <a:pt x="174508" y="130900"/>
                    </a:lnTo>
                    <a:lnTo>
                      <a:pt x="177649" y="123516"/>
                    </a:lnTo>
                    <a:lnTo>
                      <a:pt x="179886" y="115731"/>
                    </a:lnTo>
                    <a:lnTo>
                      <a:pt x="182062" y="107986"/>
                    </a:lnTo>
                    <a:lnTo>
                      <a:pt x="183180" y="99941"/>
                    </a:lnTo>
                    <a:lnTo>
                      <a:pt x="183169" y="83171"/>
                    </a:lnTo>
                    <a:lnTo>
                      <a:pt x="170354" y="45487"/>
                    </a:lnTo>
                    <a:lnTo>
                      <a:pt x="166514" y="38883"/>
                    </a:lnTo>
                    <a:lnTo>
                      <a:pt x="161697" y="32720"/>
                    </a:lnTo>
                    <a:lnTo>
                      <a:pt x="156182" y="27096"/>
                    </a:lnTo>
                    <a:lnTo>
                      <a:pt x="150586" y="21493"/>
                    </a:lnTo>
                    <a:lnTo>
                      <a:pt x="144430" y="16690"/>
                    </a:lnTo>
                    <a:lnTo>
                      <a:pt x="130801" y="8685"/>
                    </a:lnTo>
                    <a:close/>
                  </a:path>
                  <a:path w="183515" h="183514">
                    <a:moveTo>
                      <a:pt x="105001" y="51131"/>
                    </a:moveTo>
                    <a:lnTo>
                      <a:pt x="76801" y="51131"/>
                    </a:lnTo>
                    <a:lnTo>
                      <a:pt x="106479" y="81450"/>
                    </a:lnTo>
                    <a:lnTo>
                      <a:pt x="42128" y="81450"/>
                    </a:lnTo>
                    <a:lnTo>
                      <a:pt x="42128" y="102363"/>
                    </a:lnTo>
                    <a:lnTo>
                      <a:pt x="106479" y="102363"/>
                    </a:lnTo>
                    <a:lnTo>
                      <a:pt x="76801" y="132581"/>
                    </a:lnTo>
                    <a:lnTo>
                      <a:pt x="105001" y="132581"/>
                    </a:lnTo>
                    <a:lnTo>
                      <a:pt x="143730" y="92096"/>
                    </a:lnTo>
                    <a:lnTo>
                      <a:pt x="143730" y="91735"/>
                    </a:lnTo>
                    <a:lnTo>
                      <a:pt x="105001" y="51131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2" name="object 302"/>
              <p:cNvSpPr/>
              <p:nvPr/>
            </p:nvSpPr>
            <p:spPr>
              <a:xfrm>
                <a:off x="13207851" y="3634198"/>
                <a:ext cx="183515" cy="183515"/>
              </a:xfrm>
              <a:custGeom>
                <a:avLst/>
                <a:gdLst/>
                <a:ahLst/>
                <a:cxnLst/>
                <a:rect l="l" t="t" r="r" b="b"/>
                <a:pathLst>
                  <a:path w="183515" h="183514">
                    <a:moveTo>
                      <a:pt x="99945" y="0"/>
                    </a:moveTo>
                    <a:lnTo>
                      <a:pt x="83277" y="0"/>
                    </a:lnTo>
                    <a:lnTo>
                      <a:pt x="75303" y="1099"/>
                    </a:lnTo>
                    <a:lnTo>
                      <a:pt x="38850" y="16569"/>
                    </a:lnTo>
                    <a:lnTo>
                      <a:pt x="27080" y="26936"/>
                    </a:lnTo>
                    <a:lnTo>
                      <a:pt x="21443" y="32480"/>
                    </a:lnTo>
                    <a:lnTo>
                      <a:pt x="3283" y="67461"/>
                    </a:lnTo>
                    <a:lnTo>
                      <a:pt x="1099" y="75086"/>
                    </a:lnTo>
                    <a:lnTo>
                      <a:pt x="0" y="83171"/>
                    </a:lnTo>
                    <a:lnTo>
                      <a:pt x="0" y="99941"/>
                    </a:lnTo>
                    <a:lnTo>
                      <a:pt x="1099" y="107986"/>
                    </a:lnTo>
                    <a:lnTo>
                      <a:pt x="3339" y="115811"/>
                    </a:lnTo>
                    <a:lnTo>
                      <a:pt x="5531" y="123596"/>
                    </a:lnTo>
                    <a:lnTo>
                      <a:pt x="32655" y="161819"/>
                    </a:lnTo>
                    <a:lnTo>
                      <a:pt x="75303" y="182332"/>
                    </a:lnTo>
                    <a:lnTo>
                      <a:pt x="83277" y="183473"/>
                    </a:lnTo>
                    <a:lnTo>
                      <a:pt x="99945" y="183473"/>
                    </a:lnTo>
                    <a:lnTo>
                      <a:pt x="108018" y="182332"/>
                    </a:lnTo>
                    <a:lnTo>
                      <a:pt x="123546" y="177888"/>
                    </a:lnTo>
                    <a:lnTo>
                      <a:pt x="130153" y="175027"/>
                    </a:lnTo>
                    <a:lnTo>
                      <a:pt x="84256" y="175027"/>
                    </a:lnTo>
                    <a:lnTo>
                      <a:pt x="76961" y="174006"/>
                    </a:lnTo>
                    <a:lnTo>
                      <a:pt x="38251" y="155555"/>
                    </a:lnTo>
                    <a:lnTo>
                      <a:pt x="33135" y="150451"/>
                    </a:lnTo>
                    <a:lnTo>
                      <a:pt x="27979" y="145408"/>
                    </a:lnTo>
                    <a:lnTo>
                      <a:pt x="9532" y="106625"/>
                    </a:lnTo>
                    <a:lnTo>
                      <a:pt x="8493" y="84151"/>
                    </a:lnTo>
                    <a:lnTo>
                      <a:pt x="9532" y="76807"/>
                    </a:lnTo>
                    <a:lnTo>
                      <a:pt x="27979" y="38183"/>
                    </a:lnTo>
                    <a:lnTo>
                      <a:pt x="62753" y="13608"/>
                    </a:lnTo>
                    <a:lnTo>
                      <a:pt x="84197" y="8685"/>
                    </a:lnTo>
                    <a:lnTo>
                      <a:pt x="130801" y="8685"/>
                    </a:lnTo>
                    <a:lnTo>
                      <a:pt x="123546" y="5543"/>
                    </a:lnTo>
                    <a:lnTo>
                      <a:pt x="108018" y="1140"/>
                    </a:lnTo>
                    <a:lnTo>
                      <a:pt x="99945" y="0"/>
                    </a:lnTo>
                    <a:close/>
                  </a:path>
                  <a:path w="183515" h="183514">
                    <a:moveTo>
                      <a:pt x="130801" y="8685"/>
                    </a:moveTo>
                    <a:lnTo>
                      <a:pt x="99344" y="8685"/>
                    </a:lnTo>
                    <a:lnTo>
                      <a:pt x="106679" y="9645"/>
                    </a:lnTo>
                    <a:lnTo>
                      <a:pt x="120769" y="13608"/>
                    </a:lnTo>
                    <a:lnTo>
                      <a:pt x="155402" y="38063"/>
                    </a:lnTo>
                    <a:lnTo>
                      <a:pt x="173789" y="76807"/>
                    </a:lnTo>
                    <a:lnTo>
                      <a:pt x="174770" y="93443"/>
                    </a:lnTo>
                    <a:lnTo>
                      <a:pt x="173742" y="104322"/>
                    </a:lnTo>
                    <a:lnTo>
                      <a:pt x="158243" y="141262"/>
                    </a:lnTo>
                    <a:lnTo>
                      <a:pt x="117014" y="171077"/>
                    </a:lnTo>
                    <a:lnTo>
                      <a:pt x="91770" y="175027"/>
                    </a:lnTo>
                    <a:lnTo>
                      <a:pt x="130153" y="175027"/>
                    </a:lnTo>
                    <a:lnTo>
                      <a:pt x="161697" y="150712"/>
                    </a:lnTo>
                    <a:lnTo>
                      <a:pt x="170470" y="137704"/>
                    </a:lnTo>
                    <a:lnTo>
                      <a:pt x="174508" y="130900"/>
                    </a:lnTo>
                    <a:lnTo>
                      <a:pt x="177649" y="123516"/>
                    </a:lnTo>
                    <a:lnTo>
                      <a:pt x="179886" y="115731"/>
                    </a:lnTo>
                    <a:lnTo>
                      <a:pt x="182062" y="107986"/>
                    </a:lnTo>
                    <a:lnTo>
                      <a:pt x="183180" y="99941"/>
                    </a:lnTo>
                    <a:lnTo>
                      <a:pt x="183169" y="83171"/>
                    </a:lnTo>
                    <a:lnTo>
                      <a:pt x="170354" y="45487"/>
                    </a:lnTo>
                    <a:lnTo>
                      <a:pt x="166514" y="38883"/>
                    </a:lnTo>
                    <a:lnTo>
                      <a:pt x="161697" y="32720"/>
                    </a:lnTo>
                    <a:lnTo>
                      <a:pt x="156182" y="27096"/>
                    </a:lnTo>
                    <a:lnTo>
                      <a:pt x="150586" y="21493"/>
                    </a:lnTo>
                    <a:lnTo>
                      <a:pt x="144430" y="16690"/>
                    </a:lnTo>
                    <a:lnTo>
                      <a:pt x="130801" y="8685"/>
                    </a:lnTo>
                    <a:close/>
                  </a:path>
                  <a:path w="183515" h="183514">
                    <a:moveTo>
                      <a:pt x="105001" y="51131"/>
                    </a:moveTo>
                    <a:lnTo>
                      <a:pt x="76801" y="51131"/>
                    </a:lnTo>
                    <a:lnTo>
                      <a:pt x="106479" y="81450"/>
                    </a:lnTo>
                    <a:lnTo>
                      <a:pt x="42128" y="81450"/>
                    </a:lnTo>
                    <a:lnTo>
                      <a:pt x="42128" y="102363"/>
                    </a:lnTo>
                    <a:lnTo>
                      <a:pt x="106479" y="102363"/>
                    </a:lnTo>
                    <a:lnTo>
                      <a:pt x="76801" y="132581"/>
                    </a:lnTo>
                    <a:lnTo>
                      <a:pt x="105001" y="132581"/>
                    </a:lnTo>
                    <a:lnTo>
                      <a:pt x="143730" y="92096"/>
                    </a:lnTo>
                    <a:lnTo>
                      <a:pt x="143730" y="91735"/>
                    </a:lnTo>
                    <a:lnTo>
                      <a:pt x="105001" y="51131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3" name="object 303"/>
              <p:cNvSpPr/>
              <p:nvPr/>
            </p:nvSpPr>
            <p:spPr>
              <a:xfrm>
                <a:off x="13207851" y="4731847"/>
                <a:ext cx="183515" cy="183515"/>
              </a:xfrm>
              <a:custGeom>
                <a:avLst/>
                <a:gdLst/>
                <a:ahLst/>
                <a:cxnLst/>
                <a:rect l="l" t="t" r="r" b="b"/>
                <a:pathLst>
                  <a:path w="183515" h="183514">
                    <a:moveTo>
                      <a:pt x="99945" y="0"/>
                    </a:moveTo>
                    <a:lnTo>
                      <a:pt x="83277" y="0"/>
                    </a:lnTo>
                    <a:lnTo>
                      <a:pt x="75303" y="1099"/>
                    </a:lnTo>
                    <a:lnTo>
                      <a:pt x="38850" y="16569"/>
                    </a:lnTo>
                    <a:lnTo>
                      <a:pt x="27080" y="26936"/>
                    </a:lnTo>
                    <a:lnTo>
                      <a:pt x="21443" y="32480"/>
                    </a:lnTo>
                    <a:lnTo>
                      <a:pt x="3283" y="67461"/>
                    </a:lnTo>
                    <a:lnTo>
                      <a:pt x="1099" y="75086"/>
                    </a:lnTo>
                    <a:lnTo>
                      <a:pt x="0" y="83171"/>
                    </a:lnTo>
                    <a:lnTo>
                      <a:pt x="0" y="99941"/>
                    </a:lnTo>
                    <a:lnTo>
                      <a:pt x="1099" y="107986"/>
                    </a:lnTo>
                    <a:lnTo>
                      <a:pt x="3339" y="115811"/>
                    </a:lnTo>
                    <a:lnTo>
                      <a:pt x="5531" y="123596"/>
                    </a:lnTo>
                    <a:lnTo>
                      <a:pt x="32655" y="161819"/>
                    </a:lnTo>
                    <a:lnTo>
                      <a:pt x="75303" y="182332"/>
                    </a:lnTo>
                    <a:lnTo>
                      <a:pt x="83277" y="183473"/>
                    </a:lnTo>
                    <a:lnTo>
                      <a:pt x="99945" y="183473"/>
                    </a:lnTo>
                    <a:lnTo>
                      <a:pt x="108018" y="182332"/>
                    </a:lnTo>
                    <a:lnTo>
                      <a:pt x="123546" y="177888"/>
                    </a:lnTo>
                    <a:lnTo>
                      <a:pt x="130153" y="175027"/>
                    </a:lnTo>
                    <a:lnTo>
                      <a:pt x="84256" y="175027"/>
                    </a:lnTo>
                    <a:lnTo>
                      <a:pt x="76961" y="174006"/>
                    </a:lnTo>
                    <a:lnTo>
                      <a:pt x="38251" y="155555"/>
                    </a:lnTo>
                    <a:lnTo>
                      <a:pt x="33135" y="150451"/>
                    </a:lnTo>
                    <a:lnTo>
                      <a:pt x="27979" y="145408"/>
                    </a:lnTo>
                    <a:lnTo>
                      <a:pt x="9532" y="106625"/>
                    </a:lnTo>
                    <a:lnTo>
                      <a:pt x="8493" y="84151"/>
                    </a:lnTo>
                    <a:lnTo>
                      <a:pt x="9532" y="76807"/>
                    </a:lnTo>
                    <a:lnTo>
                      <a:pt x="27979" y="38183"/>
                    </a:lnTo>
                    <a:lnTo>
                      <a:pt x="62753" y="13608"/>
                    </a:lnTo>
                    <a:lnTo>
                      <a:pt x="84197" y="8685"/>
                    </a:lnTo>
                    <a:lnTo>
                      <a:pt x="130801" y="8685"/>
                    </a:lnTo>
                    <a:lnTo>
                      <a:pt x="123546" y="5543"/>
                    </a:lnTo>
                    <a:lnTo>
                      <a:pt x="108018" y="1140"/>
                    </a:lnTo>
                    <a:lnTo>
                      <a:pt x="99945" y="0"/>
                    </a:lnTo>
                    <a:close/>
                  </a:path>
                  <a:path w="183515" h="183514">
                    <a:moveTo>
                      <a:pt x="130801" y="8685"/>
                    </a:moveTo>
                    <a:lnTo>
                      <a:pt x="99344" y="8685"/>
                    </a:lnTo>
                    <a:lnTo>
                      <a:pt x="106679" y="9645"/>
                    </a:lnTo>
                    <a:lnTo>
                      <a:pt x="120769" y="13608"/>
                    </a:lnTo>
                    <a:lnTo>
                      <a:pt x="155402" y="38063"/>
                    </a:lnTo>
                    <a:lnTo>
                      <a:pt x="173789" y="76807"/>
                    </a:lnTo>
                    <a:lnTo>
                      <a:pt x="174770" y="93443"/>
                    </a:lnTo>
                    <a:lnTo>
                      <a:pt x="173742" y="104322"/>
                    </a:lnTo>
                    <a:lnTo>
                      <a:pt x="158243" y="141262"/>
                    </a:lnTo>
                    <a:lnTo>
                      <a:pt x="117014" y="171077"/>
                    </a:lnTo>
                    <a:lnTo>
                      <a:pt x="91770" y="175027"/>
                    </a:lnTo>
                    <a:lnTo>
                      <a:pt x="130153" y="175027"/>
                    </a:lnTo>
                    <a:lnTo>
                      <a:pt x="161697" y="150712"/>
                    </a:lnTo>
                    <a:lnTo>
                      <a:pt x="170470" y="137704"/>
                    </a:lnTo>
                    <a:lnTo>
                      <a:pt x="174508" y="130900"/>
                    </a:lnTo>
                    <a:lnTo>
                      <a:pt x="177649" y="123516"/>
                    </a:lnTo>
                    <a:lnTo>
                      <a:pt x="179886" y="115731"/>
                    </a:lnTo>
                    <a:lnTo>
                      <a:pt x="182062" y="107986"/>
                    </a:lnTo>
                    <a:lnTo>
                      <a:pt x="183180" y="99941"/>
                    </a:lnTo>
                    <a:lnTo>
                      <a:pt x="183169" y="83171"/>
                    </a:lnTo>
                    <a:lnTo>
                      <a:pt x="170354" y="45487"/>
                    </a:lnTo>
                    <a:lnTo>
                      <a:pt x="166514" y="38883"/>
                    </a:lnTo>
                    <a:lnTo>
                      <a:pt x="161697" y="32720"/>
                    </a:lnTo>
                    <a:lnTo>
                      <a:pt x="156182" y="27096"/>
                    </a:lnTo>
                    <a:lnTo>
                      <a:pt x="150586" y="21493"/>
                    </a:lnTo>
                    <a:lnTo>
                      <a:pt x="144430" y="16690"/>
                    </a:lnTo>
                    <a:lnTo>
                      <a:pt x="130801" y="8685"/>
                    </a:lnTo>
                    <a:close/>
                  </a:path>
                  <a:path w="183515" h="183514">
                    <a:moveTo>
                      <a:pt x="105001" y="51131"/>
                    </a:moveTo>
                    <a:lnTo>
                      <a:pt x="76801" y="51131"/>
                    </a:lnTo>
                    <a:lnTo>
                      <a:pt x="106479" y="81450"/>
                    </a:lnTo>
                    <a:lnTo>
                      <a:pt x="42128" y="81450"/>
                    </a:lnTo>
                    <a:lnTo>
                      <a:pt x="42128" y="102363"/>
                    </a:lnTo>
                    <a:lnTo>
                      <a:pt x="106479" y="102363"/>
                    </a:lnTo>
                    <a:lnTo>
                      <a:pt x="76801" y="132581"/>
                    </a:lnTo>
                    <a:lnTo>
                      <a:pt x="105001" y="132581"/>
                    </a:lnTo>
                    <a:lnTo>
                      <a:pt x="143730" y="92096"/>
                    </a:lnTo>
                    <a:lnTo>
                      <a:pt x="143730" y="91735"/>
                    </a:lnTo>
                    <a:lnTo>
                      <a:pt x="105001" y="51131"/>
                    </a:lnTo>
                    <a:close/>
                  </a:path>
                </a:pathLst>
              </a:custGeom>
              <a:solidFill>
                <a:srgbClr val="4140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4" name="object 304"/>
              <p:cNvSpPr txBox="1"/>
              <p:nvPr/>
            </p:nvSpPr>
            <p:spPr>
              <a:xfrm>
                <a:off x="2490426" y="1338611"/>
                <a:ext cx="12237720" cy="330860"/>
              </a:xfrm>
              <a:prstGeom prst="rect">
                <a:avLst/>
              </a:prstGeom>
              <a:solidFill>
                <a:srgbClr val="13A085"/>
              </a:solidFill>
            </p:spPr>
            <p:txBody>
              <a:bodyPr vert="horz" wrap="square" lIns="0" tIns="0" rIns="0" bIns="0" rtlCol="0">
                <a:spAutoFit/>
              </a:bodyPr>
              <a:lstStyle/>
              <a:p>
                <a:pPr marR="440055" algn="ctr"/>
                <a:r>
                  <a:rPr sz="2150" b="1" dirty="0">
                    <a:solidFill>
                      <a:srgbClr val="FFFFFF"/>
                    </a:solidFill>
                    <a:latin typeface="Myriad Pro Light"/>
                    <a:cs typeface="Myriad Pro Light"/>
                  </a:rPr>
                  <a:t>H</a:t>
                </a:r>
                <a:r>
                  <a:rPr sz="2150" b="1" spc="-20" dirty="0">
                    <a:solidFill>
                      <a:srgbClr val="FFFFFF"/>
                    </a:solidFill>
                    <a:latin typeface="Myriad Pro Light"/>
                    <a:cs typeface="Myriad Pro Light"/>
                  </a:rPr>
                  <a:t>o</a:t>
                </a:r>
                <a:r>
                  <a:rPr sz="2150" b="1" dirty="0">
                    <a:solidFill>
                      <a:srgbClr val="FFFFFF"/>
                    </a:solidFill>
                    <a:latin typeface="Myriad Pro Light"/>
                    <a:cs typeface="Myriad Pro Light"/>
                  </a:rPr>
                  <a:t>w?</a:t>
                </a:r>
                <a:endParaRPr sz="2150">
                  <a:latin typeface="Myriad Pro Light"/>
                  <a:cs typeface="Myriad Pro Light"/>
                </a:endParaRPr>
              </a:p>
            </p:txBody>
          </p:sp>
        </p:grpSp>
        <p:sp>
          <p:nvSpPr>
            <p:cNvPr id="353" name="Rectangle 352"/>
            <p:cNvSpPr/>
            <p:nvPr/>
          </p:nvSpPr>
          <p:spPr>
            <a:xfrm>
              <a:off x="11614572" y="3044276"/>
              <a:ext cx="1072409" cy="330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50" b="1" spc="5" dirty="0">
                  <a:solidFill>
                    <a:srgbClr val="414042"/>
                  </a:solidFill>
                  <a:latin typeface="Myriad Pro Light"/>
                  <a:cs typeface="Myriad Pro Light"/>
                </a:rPr>
                <a:t>Ju</a:t>
              </a:r>
              <a:r>
                <a:rPr lang="en-US" sz="1550" b="1" spc="25" dirty="0">
                  <a:solidFill>
                    <a:srgbClr val="414042"/>
                  </a:solidFill>
                  <a:latin typeface="Myriad Pro Light"/>
                  <a:cs typeface="Myriad Pro Light"/>
                </a:rPr>
                <a:t>x</a:t>
              </a:r>
              <a:r>
                <a:rPr lang="en-US" sz="1550" b="1" spc="5" dirty="0">
                  <a:solidFill>
                    <a:srgbClr val="414042"/>
                  </a:solidFill>
                  <a:latin typeface="Myriad Pro Light"/>
                  <a:cs typeface="Myriad Pro Light"/>
                </a:rPr>
                <a:t>tapose</a:t>
              </a:r>
              <a:endParaRPr lang="en-US" sz="1550" dirty="0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9885191" y="3021679"/>
              <a:ext cx="862159" cy="330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tabLst>
                  <a:tab pos="1932305" algn="l"/>
                </a:tabLst>
              </a:pPr>
              <a:r>
                <a:rPr lang="en-US" sz="1550" b="1" dirty="0">
                  <a:solidFill>
                    <a:srgbClr val="414042"/>
                  </a:solidFill>
                  <a:latin typeface="Myriad Pro Light"/>
                  <a:cs typeface="Myriad Pro Light"/>
                </a:rPr>
                <a:t>C</a:t>
              </a:r>
              <a:r>
                <a:rPr lang="en-US" sz="1550" b="1" spc="5" dirty="0">
                  <a:solidFill>
                    <a:srgbClr val="414042"/>
                  </a:solidFill>
                  <a:latin typeface="Myriad Pro Light"/>
                  <a:cs typeface="Myriad Pro Light"/>
                </a:rPr>
                <a:t>hange</a:t>
              </a:r>
              <a:endParaRPr lang="en-US" sz="1550" dirty="0">
                <a:latin typeface="Myriad Pro Light"/>
                <a:cs typeface="Myriad Pro Light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1780030" y="2683586"/>
              <a:ext cx="7621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 indent="44450">
                <a:tabLst>
                  <a:tab pos="2183765" algn="l"/>
                </a:tabLst>
              </a:pPr>
              <a:r>
                <a:rPr lang="en-US" b="1" spc="-60" dirty="0">
                  <a:solidFill>
                    <a:srgbClr val="414042"/>
                  </a:solidFill>
                  <a:latin typeface="Myriad Pro Light"/>
                  <a:cs typeface="Myriad Pro Light"/>
                </a:rPr>
                <a:t>F</a:t>
              </a:r>
              <a:r>
                <a:rPr lang="en-US" b="1" spc="5" dirty="0">
                  <a:solidFill>
                    <a:srgbClr val="414042"/>
                  </a:solidFill>
                  <a:latin typeface="Myriad Pro Light"/>
                  <a:cs typeface="Myriad Pro Light"/>
                </a:rPr>
                <a:t>a</a:t>
              </a:r>
              <a:r>
                <a:rPr lang="en-US" b="1" spc="-10" dirty="0">
                  <a:solidFill>
                    <a:srgbClr val="414042"/>
                  </a:solidFill>
                  <a:latin typeface="Myriad Pro Light"/>
                  <a:cs typeface="Myriad Pro Light"/>
                </a:rPr>
                <a:t>c</a:t>
              </a:r>
              <a:r>
                <a:rPr lang="en-US" b="1" spc="5" dirty="0">
                  <a:solidFill>
                    <a:srgbClr val="414042"/>
                  </a:solidFill>
                  <a:latin typeface="Myriad Pro Light"/>
                  <a:cs typeface="Myriad Pro Light"/>
                </a:rPr>
                <a:t>et</a:t>
              </a:r>
              <a:endParaRPr lang="en-US" dirty="0">
                <a:latin typeface="Myriad Pro Light"/>
                <a:cs typeface="Myriad Pro Light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3568998" y="3348562"/>
              <a:ext cx="11098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01295">
                <a:spcBef>
                  <a:spcPts val="484"/>
                </a:spcBef>
              </a:pPr>
              <a:r>
                <a:rPr lang="en-US" dirty="0">
                  <a:solidFill>
                    <a:srgbClr val="414042"/>
                  </a:solidFill>
                  <a:latin typeface="Myriad Pro"/>
                  <a:cs typeface="Myriad Pro"/>
                </a:rPr>
                <a:t>Exp</a:t>
              </a:r>
              <a:r>
                <a:rPr lang="en-US" spc="-15" dirty="0">
                  <a:solidFill>
                    <a:srgbClr val="414042"/>
                  </a:solidFill>
                  <a:latin typeface="Myriad Pro"/>
                  <a:cs typeface="Myriad Pro"/>
                </a:rPr>
                <a:t>r</a:t>
              </a:r>
              <a:r>
                <a:rPr lang="en-US" dirty="0">
                  <a:solidFill>
                    <a:srgbClr val="414042"/>
                  </a:solidFill>
                  <a:latin typeface="Myriad Pro"/>
                  <a:cs typeface="Myriad Pro"/>
                </a:rPr>
                <a:t>ess</a:t>
              </a:r>
              <a:endParaRPr lang="en-US" dirty="0">
                <a:latin typeface="Myriad Pro"/>
                <a:cs typeface="Myriad Pro"/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6385987" y="3801391"/>
              <a:ext cx="8909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91770">
                <a:spcBef>
                  <a:spcPts val="965"/>
                </a:spcBef>
              </a:pPr>
              <a:r>
                <a:rPr lang="en-US" spc="-20" dirty="0">
                  <a:solidFill>
                    <a:srgbClr val="414042"/>
                  </a:solidFill>
                  <a:latin typeface="Myriad Pro"/>
                  <a:cs typeface="Myriad Pro"/>
                </a:rPr>
                <a:t>C</a:t>
              </a:r>
              <a:r>
                <a:rPr lang="en-US" dirty="0">
                  <a:solidFill>
                    <a:srgbClr val="414042"/>
                  </a:solidFill>
                  <a:latin typeface="Myriad Pro"/>
                  <a:cs typeface="Myriad Pro"/>
                </a:rPr>
                <a:t>olor</a:t>
              </a:r>
              <a:endParaRPr lang="en-US" dirty="0">
                <a:latin typeface="Myriad Pro"/>
                <a:cs typeface="Myriad Pro"/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6355049" y="4041154"/>
              <a:ext cx="28696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39090">
                <a:spcBef>
                  <a:spcPts val="210"/>
                </a:spcBef>
                <a:tabLst>
                  <a:tab pos="1162685" algn="l"/>
                  <a:tab pos="2148840" algn="l"/>
                </a:tabLst>
              </a:pPr>
              <a:r>
                <a:rPr lang="en-US" i="1" spc="-15" baseline="2136" dirty="0">
                  <a:solidFill>
                    <a:srgbClr val="2980BA"/>
                  </a:solidFill>
                  <a:latin typeface="Myriad Pro"/>
                  <a:cs typeface="Myriad Pro"/>
                </a:rPr>
                <a:t>Hue                   </a:t>
              </a:r>
              <a:r>
                <a:rPr lang="en-US" i="1" baseline="2136" dirty="0">
                  <a:solidFill>
                    <a:srgbClr val="955BA5"/>
                  </a:solidFill>
                  <a:latin typeface="Myriad Pro"/>
                  <a:cs typeface="Myriad Pro"/>
                </a:rPr>
                <a:t>S</a:t>
              </a:r>
              <a:r>
                <a:rPr lang="en-US" i="1" spc="-15" baseline="2136" dirty="0">
                  <a:solidFill>
                    <a:srgbClr val="955BA5"/>
                  </a:solidFill>
                  <a:latin typeface="Myriad Pro"/>
                  <a:cs typeface="Myriad Pro"/>
                </a:rPr>
                <a:t>atu</a:t>
              </a:r>
              <a:r>
                <a:rPr lang="en-US" i="1" spc="-37" baseline="2136" dirty="0">
                  <a:solidFill>
                    <a:srgbClr val="955BA5"/>
                  </a:solidFill>
                  <a:latin typeface="Myriad Pro"/>
                  <a:cs typeface="Myriad Pro"/>
                </a:rPr>
                <a:t>r</a:t>
              </a:r>
              <a:r>
                <a:rPr lang="en-US" i="1" spc="-15" baseline="2136" dirty="0">
                  <a:solidFill>
                    <a:srgbClr val="955BA5"/>
                  </a:solidFill>
                  <a:latin typeface="Myriad Pro"/>
                  <a:cs typeface="Myriad Pro"/>
                </a:rPr>
                <a:t>ation</a:t>
              </a:r>
              <a:r>
                <a:rPr lang="en-US" i="1" baseline="2136" dirty="0">
                  <a:solidFill>
                    <a:srgbClr val="955BA5"/>
                  </a:solidFill>
                  <a:latin typeface="Myriad Pro"/>
                  <a:cs typeface="Myriad Pro"/>
                </a:rPr>
                <a:t>           </a:t>
              </a:r>
              <a:r>
                <a:rPr lang="en-US" sz="1200" i="1" spc="-30" dirty="0">
                  <a:solidFill>
                    <a:srgbClr val="955BA5"/>
                  </a:solidFill>
                  <a:latin typeface="Myriad Pro"/>
                  <a:cs typeface="Myriad Pro"/>
                </a:rPr>
                <a:t>L</a:t>
              </a:r>
              <a:r>
                <a:rPr lang="en-US" sz="1200" i="1" spc="-10" dirty="0">
                  <a:solidFill>
                    <a:srgbClr val="955BA5"/>
                  </a:solidFill>
                  <a:latin typeface="Myriad Pro"/>
                  <a:cs typeface="Myriad Pro"/>
                </a:rPr>
                <a:t>uminan</a:t>
              </a:r>
              <a:r>
                <a:rPr lang="en-US" sz="1200" i="1" spc="-25" dirty="0">
                  <a:solidFill>
                    <a:srgbClr val="955BA5"/>
                  </a:solidFill>
                  <a:latin typeface="Myriad Pro"/>
                  <a:cs typeface="Myriad Pro"/>
                </a:rPr>
                <a:t>c</a:t>
              </a:r>
              <a:r>
                <a:rPr lang="en-US" sz="1200" i="1" spc="-10" dirty="0">
                  <a:solidFill>
                    <a:srgbClr val="955BA5"/>
                  </a:solidFill>
                  <a:latin typeface="Myriad Pro"/>
                  <a:cs typeface="Myriad Pro"/>
                </a:rPr>
                <a:t>e</a:t>
              </a:r>
              <a:endParaRPr lang="en-US" sz="1200" dirty="0">
                <a:latin typeface="Myriad Pro"/>
                <a:cs typeface="Myriad Pro"/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6461779" y="5951562"/>
              <a:ext cx="924099" cy="335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8100">
                <a:lnSpc>
                  <a:spcPts val="1864"/>
                </a:lnSpc>
              </a:pPr>
              <a:r>
                <a:rPr lang="en-US" spc="5" dirty="0">
                  <a:solidFill>
                    <a:srgbClr val="955BA5"/>
                  </a:solidFill>
                  <a:latin typeface="Myriad Pro"/>
                  <a:cs typeface="Myriad Pro"/>
                </a:rPr>
                <a:t>M</a:t>
              </a:r>
              <a:r>
                <a:rPr lang="en-US" dirty="0">
                  <a:solidFill>
                    <a:srgbClr val="955BA5"/>
                  </a:solidFill>
                  <a:latin typeface="Myriad Pro"/>
                  <a:cs typeface="Myriad Pro"/>
                </a:rPr>
                <a:t>otion</a:t>
              </a:r>
              <a:endParaRPr lang="en-US" dirty="0">
                <a:latin typeface="Myriad Pro"/>
                <a:cs typeface="Myriad Pro"/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6521412" y="6216830"/>
              <a:ext cx="2519536" cy="2878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9530">
                <a:lnSpc>
                  <a:spcPts val="1505"/>
                </a:lnSpc>
              </a:pPr>
              <a:r>
                <a:rPr lang="en-US" sz="1600" i="1" spc="-5" dirty="0">
                  <a:solidFill>
                    <a:srgbClr val="955BA5"/>
                  </a:solidFill>
                  <a:latin typeface="Myriad Pro"/>
                  <a:cs typeface="Myriad Pro"/>
                </a:rPr>
                <a:t>Di</a:t>
              </a:r>
              <a:r>
                <a:rPr lang="en-US" sz="1600" i="1" spc="-15" dirty="0">
                  <a:solidFill>
                    <a:srgbClr val="955BA5"/>
                  </a:solidFill>
                  <a:latin typeface="Myriad Pro"/>
                  <a:cs typeface="Myriad Pro"/>
                </a:rPr>
                <a:t>r</a:t>
              </a:r>
              <a:r>
                <a:rPr lang="en-US" sz="1600" i="1" spc="-10" dirty="0">
                  <a:solidFill>
                    <a:srgbClr val="955BA5"/>
                  </a:solidFill>
                  <a:latin typeface="Myriad Pro"/>
                  <a:cs typeface="Myriad Pro"/>
                </a:rPr>
                <a:t>e</a:t>
              </a:r>
              <a:r>
                <a:rPr lang="en-US" sz="1600" i="1" spc="-5" dirty="0">
                  <a:solidFill>
                    <a:srgbClr val="955BA5"/>
                  </a:solidFill>
                  <a:latin typeface="Myriad Pro"/>
                  <a:cs typeface="Myriad Pro"/>
                </a:rPr>
                <a:t>ction, </a:t>
              </a:r>
              <a:r>
                <a:rPr lang="en-US" sz="1600" i="1" spc="-15" dirty="0">
                  <a:solidFill>
                    <a:srgbClr val="955BA5"/>
                  </a:solidFill>
                  <a:latin typeface="Myriad Pro"/>
                  <a:cs typeface="Myriad Pro"/>
                </a:rPr>
                <a:t>R</a:t>
              </a:r>
              <a:r>
                <a:rPr lang="en-US" sz="1600" i="1" spc="-10" dirty="0">
                  <a:solidFill>
                    <a:srgbClr val="955BA5"/>
                  </a:solidFill>
                  <a:latin typeface="Myriad Pro"/>
                  <a:cs typeface="Myriad Pro"/>
                </a:rPr>
                <a:t>at</a:t>
              </a:r>
              <a:r>
                <a:rPr lang="en-US" sz="1600" i="1" spc="-25" dirty="0">
                  <a:solidFill>
                    <a:srgbClr val="955BA5"/>
                  </a:solidFill>
                  <a:latin typeface="Myriad Pro"/>
                  <a:cs typeface="Myriad Pro"/>
                </a:rPr>
                <a:t>e</a:t>
              </a:r>
              <a:r>
                <a:rPr lang="en-US" sz="1600" i="1" spc="-5" dirty="0">
                  <a:solidFill>
                    <a:srgbClr val="955BA5"/>
                  </a:solidFill>
                  <a:latin typeface="Myriad Pro"/>
                  <a:cs typeface="Myriad Pro"/>
                </a:rPr>
                <a:t>, </a:t>
              </a:r>
              <a:r>
                <a:rPr lang="en-US" sz="1600" i="1" spc="-40" dirty="0">
                  <a:solidFill>
                    <a:srgbClr val="955BA5"/>
                  </a:solidFill>
                  <a:latin typeface="Myriad Pro"/>
                  <a:cs typeface="Myriad Pro"/>
                </a:rPr>
                <a:t>F</a:t>
              </a:r>
              <a:r>
                <a:rPr lang="en-US" sz="1600" i="1" spc="-15" dirty="0">
                  <a:solidFill>
                    <a:srgbClr val="955BA5"/>
                  </a:solidFill>
                  <a:latin typeface="Myriad Pro"/>
                  <a:cs typeface="Myriad Pro"/>
                </a:rPr>
                <a:t>r</a:t>
              </a:r>
              <a:r>
                <a:rPr lang="en-US" sz="1600" i="1" spc="-10" dirty="0">
                  <a:solidFill>
                    <a:srgbClr val="955BA5"/>
                  </a:solidFill>
                  <a:latin typeface="Myriad Pro"/>
                  <a:cs typeface="Myriad Pro"/>
                </a:rPr>
                <a:t>equen</a:t>
              </a:r>
              <a:r>
                <a:rPr lang="en-US" sz="1600" i="1" dirty="0">
                  <a:solidFill>
                    <a:srgbClr val="955BA5"/>
                  </a:solidFill>
                  <a:latin typeface="Myriad Pro"/>
                  <a:cs typeface="Myriad Pro"/>
                </a:rPr>
                <a:t>c</a:t>
              </a:r>
              <a:r>
                <a:rPr lang="en-US" sz="1600" i="1" spc="-65" dirty="0">
                  <a:solidFill>
                    <a:srgbClr val="955BA5"/>
                  </a:solidFill>
                  <a:latin typeface="Myriad Pro"/>
                  <a:cs typeface="Myriad Pro"/>
                </a:rPr>
                <a:t>y</a:t>
              </a:r>
              <a:r>
                <a:rPr lang="en-US" sz="1600" i="1" spc="-5" dirty="0">
                  <a:solidFill>
                    <a:srgbClr val="955BA5"/>
                  </a:solidFill>
                  <a:latin typeface="Myriad Pro"/>
                  <a:cs typeface="Myriad Pro"/>
                </a:rPr>
                <a:t>, ...</a:t>
              </a:r>
              <a:endParaRPr lang="en-US" sz="1600" dirty="0">
                <a:latin typeface="Myriad Pro"/>
                <a:cs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11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07730" y="1981200"/>
            <a:ext cx="7924802" cy="6428751"/>
            <a:chOff x="2804110" y="2909054"/>
            <a:chExt cx="7924802" cy="6428751"/>
          </a:xfrm>
        </p:grpSpPr>
        <p:sp>
          <p:nvSpPr>
            <p:cNvPr id="3" name="object 3"/>
            <p:cNvSpPr/>
            <p:nvPr/>
          </p:nvSpPr>
          <p:spPr>
            <a:xfrm>
              <a:off x="2804110" y="2909054"/>
              <a:ext cx="7924802" cy="64287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Rectangle 1"/>
            <p:cNvSpPr/>
            <p:nvPr/>
          </p:nvSpPr>
          <p:spPr>
            <a:xfrm>
              <a:off x="9203531" y="7665273"/>
              <a:ext cx="1525381" cy="1672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803768" y="6123430"/>
            <a:ext cx="3358192" cy="3426970"/>
            <a:chOff x="11036947" y="2233771"/>
            <a:chExt cx="3358192" cy="3426970"/>
          </a:xfrm>
        </p:grpSpPr>
        <p:sp>
          <p:nvSpPr>
            <p:cNvPr id="27" name="object 5"/>
            <p:cNvSpPr/>
            <p:nvPr/>
          </p:nvSpPr>
          <p:spPr>
            <a:xfrm>
              <a:off x="11036947" y="2567042"/>
              <a:ext cx="701675" cy="2814320"/>
            </a:xfrm>
            <a:custGeom>
              <a:avLst/>
              <a:gdLst/>
              <a:ahLst/>
              <a:cxnLst/>
              <a:rect l="l" t="t" r="r" b="b"/>
              <a:pathLst>
                <a:path w="701675" h="2814320">
                  <a:moveTo>
                    <a:pt x="701438" y="2814243"/>
                  </a:moveTo>
                  <a:lnTo>
                    <a:pt x="643911" y="2809579"/>
                  </a:lnTo>
                  <a:lnTo>
                    <a:pt x="587665" y="2795828"/>
                  </a:lnTo>
                  <a:lnTo>
                    <a:pt x="532879" y="2773352"/>
                  </a:lnTo>
                  <a:lnTo>
                    <a:pt x="479735" y="2742514"/>
                  </a:lnTo>
                  <a:lnTo>
                    <a:pt x="428413" y="2703675"/>
                  </a:lnTo>
                  <a:lnTo>
                    <a:pt x="379094" y="2657196"/>
                  </a:lnTo>
                  <a:lnTo>
                    <a:pt x="331957" y="2603441"/>
                  </a:lnTo>
                  <a:lnTo>
                    <a:pt x="287185" y="2542772"/>
                  </a:lnTo>
                  <a:lnTo>
                    <a:pt x="244956" y="2475549"/>
                  </a:lnTo>
                  <a:lnTo>
                    <a:pt x="205452" y="2402136"/>
                  </a:lnTo>
                  <a:lnTo>
                    <a:pt x="168854" y="2322893"/>
                  </a:lnTo>
                  <a:lnTo>
                    <a:pt x="135341" y="2238184"/>
                  </a:lnTo>
                  <a:lnTo>
                    <a:pt x="105095" y="2148370"/>
                  </a:lnTo>
                  <a:lnTo>
                    <a:pt x="78296" y="2053813"/>
                  </a:lnTo>
                  <a:lnTo>
                    <a:pt x="55124" y="1954876"/>
                  </a:lnTo>
                  <a:lnTo>
                    <a:pt x="35761" y="1851919"/>
                  </a:lnTo>
                  <a:lnTo>
                    <a:pt x="20386" y="1745305"/>
                  </a:lnTo>
                  <a:lnTo>
                    <a:pt x="9181" y="1635397"/>
                  </a:lnTo>
                  <a:lnTo>
                    <a:pt x="2325" y="1522556"/>
                  </a:lnTo>
                  <a:lnTo>
                    <a:pt x="0" y="1407144"/>
                  </a:lnTo>
                  <a:lnTo>
                    <a:pt x="2325" y="1291737"/>
                  </a:lnTo>
                  <a:lnTo>
                    <a:pt x="9181" y="1178900"/>
                  </a:lnTo>
                  <a:lnTo>
                    <a:pt x="20386" y="1068994"/>
                  </a:lnTo>
                  <a:lnTo>
                    <a:pt x="35761" y="962381"/>
                  </a:lnTo>
                  <a:lnTo>
                    <a:pt x="55124" y="859424"/>
                  </a:lnTo>
                  <a:lnTo>
                    <a:pt x="78296" y="760484"/>
                  </a:lnTo>
                  <a:lnTo>
                    <a:pt x="105095" y="665924"/>
                  </a:lnTo>
                  <a:lnTo>
                    <a:pt x="135341" y="576107"/>
                  </a:lnTo>
                  <a:lnTo>
                    <a:pt x="168854" y="491393"/>
                  </a:lnTo>
                  <a:lnTo>
                    <a:pt x="205452" y="412146"/>
                  </a:lnTo>
                  <a:lnTo>
                    <a:pt x="244956" y="338727"/>
                  </a:lnTo>
                  <a:lnTo>
                    <a:pt x="287185" y="271499"/>
                  </a:lnTo>
                  <a:lnTo>
                    <a:pt x="331957" y="210824"/>
                  </a:lnTo>
                  <a:lnTo>
                    <a:pt x="379094" y="157064"/>
                  </a:lnTo>
                  <a:lnTo>
                    <a:pt x="428413" y="110581"/>
                  </a:lnTo>
                  <a:lnTo>
                    <a:pt x="479735" y="71738"/>
                  </a:lnTo>
                  <a:lnTo>
                    <a:pt x="532879" y="40895"/>
                  </a:lnTo>
                  <a:lnTo>
                    <a:pt x="587665" y="18417"/>
                  </a:lnTo>
                  <a:lnTo>
                    <a:pt x="643911" y="4664"/>
                  </a:lnTo>
                  <a:lnTo>
                    <a:pt x="701438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6"/>
            <p:cNvSpPr/>
            <p:nvPr/>
          </p:nvSpPr>
          <p:spPr>
            <a:xfrm>
              <a:off x="13671239" y="2543907"/>
              <a:ext cx="723900" cy="1447165"/>
            </a:xfrm>
            <a:custGeom>
              <a:avLst/>
              <a:gdLst/>
              <a:ahLst/>
              <a:cxnLst/>
              <a:rect l="l" t="t" r="r" b="b"/>
              <a:pathLst>
                <a:path w="723900" h="1447164">
                  <a:moveTo>
                    <a:pt x="0" y="1446677"/>
                  </a:moveTo>
                  <a:lnTo>
                    <a:pt x="59327" y="1444279"/>
                  </a:lnTo>
                  <a:lnTo>
                    <a:pt x="117334" y="1437210"/>
                  </a:lnTo>
                  <a:lnTo>
                    <a:pt x="173833" y="1425657"/>
                  </a:lnTo>
                  <a:lnTo>
                    <a:pt x="228639" y="1409804"/>
                  </a:lnTo>
                  <a:lnTo>
                    <a:pt x="281566" y="1389838"/>
                  </a:lnTo>
                  <a:lnTo>
                    <a:pt x="332428" y="1365946"/>
                  </a:lnTo>
                  <a:lnTo>
                    <a:pt x="381037" y="1338312"/>
                  </a:lnTo>
                  <a:lnTo>
                    <a:pt x="427209" y="1307124"/>
                  </a:lnTo>
                  <a:lnTo>
                    <a:pt x="470757" y="1272567"/>
                  </a:lnTo>
                  <a:lnTo>
                    <a:pt x="511495" y="1234828"/>
                  </a:lnTo>
                  <a:lnTo>
                    <a:pt x="549236" y="1194091"/>
                  </a:lnTo>
                  <a:lnTo>
                    <a:pt x="583795" y="1150545"/>
                  </a:lnTo>
                  <a:lnTo>
                    <a:pt x="614986" y="1104373"/>
                  </a:lnTo>
                  <a:lnTo>
                    <a:pt x="642621" y="1055764"/>
                  </a:lnTo>
                  <a:lnTo>
                    <a:pt x="666516" y="1004901"/>
                  </a:lnTo>
                  <a:lnTo>
                    <a:pt x="686484" y="951973"/>
                  </a:lnTo>
                  <a:lnTo>
                    <a:pt x="702338" y="897164"/>
                  </a:lnTo>
                  <a:lnTo>
                    <a:pt x="713893" y="840661"/>
                  </a:lnTo>
                  <a:lnTo>
                    <a:pt x="720963" y="782649"/>
                  </a:lnTo>
                  <a:lnTo>
                    <a:pt x="723360" y="723316"/>
                  </a:lnTo>
                  <a:lnTo>
                    <a:pt x="720963" y="663994"/>
                  </a:lnTo>
                  <a:lnTo>
                    <a:pt x="713893" y="605994"/>
                  </a:lnTo>
                  <a:lnTo>
                    <a:pt x="702338" y="549499"/>
                  </a:lnTo>
                  <a:lnTo>
                    <a:pt x="686484" y="494698"/>
                  </a:lnTo>
                  <a:lnTo>
                    <a:pt x="666516" y="441775"/>
                  </a:lnTo>
                  <a:lnTo>
                    <a:pt x="642621" y="390917"/>
                  </a:lnTo>
                  <a:lnTo>
                    <a:pt x="614986" y="342310"/>
                  </a:lnTo>
                  <a:lnTo>
                    <a:pt x="583795" y="296141"/>
                  </a:lnTo>
                  <a:lnTo>
                    <a:pt x="549236" y="252595"/>
                  </a:lnTo>
                  <a:lnTo>
                    <a:pt x="511495" y="211860"/>
                  </a:lnTo>
                  <a:lnTo>
                    <a:pt x="470757" y="174120"/>
                  </a:lnTo>
                  <a:lnTo>
                    <a:pt x="427209" y="139562"/>
                  </a:lnTo>
                  <a:lnTo>
                    <a:pt x="381037" y="108372"/>
                  </a:lnTo>
                  <a:lnTo>
                    <a:pt x="332428" y="80738"/>
                  </a:lnTo>
                  <a:lnTo>
                    <a:pt x="281566" y="56843"/>
                  </a:lnTo>
                  <a:lnTo>
                    <a:pt x="228639" y="36876"/>
                  </a:lnTo>
                  <a:lnTo>
                    <a:pt x="173833" y="21022"/>
                  </a:lnTo>
                  <a:lnTo>
                    <a:pt x="117334" y="9467"/>
                  </a:lnTo>
                  <a:lnTo>
                    <a:pt x="59327" y="2397"/>
                  </a:lnTo>
                  <a:lnTo>
                    <a:pt x="0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7"/>
            <p:cNvSpPr/>
            <p:nvPr/>
          </p:nvSpPr>
          <p:spPr>
            <a:xfrm>
              <a:off x="13671239" y="3944043"/>
              <a:ext cx="723900" cy="1447165"/>
            </a:xfrm>
            <a:custGeom>
              <a:avLst/>
              <a:gdLst/>
              <a:ahLst/>
              <a:cxnLst/>
              <a:rect l="l" t="t" r="r" b="b"/>
              <a:pathLst>
                <a:path w="723900" h="1447164">
                  <a:moveTo>
                    <a:pt x="0" y="1446677"/>
                  </a:moveTo>
                  <a:lnTo>
                    <a:pt x="59327" y="1444279"/>
                  </a:lnTo>
                  <a:lnTo>
                    <a:pt x="117334" y="1437210"/>
                  </a:lnTo>
                  <a:lnTo>
                    <a:pt x="173833" y="1425657"/>
                  </a:lnTo>
                  <a:lnTo>
                    <a:pt x="228639" y="1409804"/>
                  </a:lnTo>
                  <a:lnTo>
                    <a:pt x="281566" y="1389838"/>
                  </a:lnTo>
                  <a:lnTo>
                    <a:pt x="332428" y="1365946"/>
                  </a:lnTo>
                  <a:lnTo>
                    <a:pt x="381037" y="1338312"/>
                  </a:lnTo>
                  <a:lnTo>
                    <a:pt x="427209" y="1307124"/>
                  </a:lnTo>
                  <a:lnTo>
                    <a:pt x="470757" y="1272567"/>
                  </a:lnTo>
                  <a:lnTo>
                    <a:pt x="511495" y="1234828"/>
                  </a:lnTo>
                  <a:lnTo>
                    <a:pt x="549236" y="1194091"/>
                  </a:lnTo>
                  <a:lnTo>
                    <a:pt x="583795" y="1150545"/>
                  </a:lnTo>
                  <a:lnTo>
                    <a:pt x="614986" y="1104373"/>
                  </a:lnTo>
                  <a:lnTo>
                    <a:pt x="642621" y="1055764"/>
                  </a:lnTo>
                  <a:lnTo>
                    <a:pt x="666516" y="1004901"/>
                  </a:lnTo>
                  <a:lnTo>
                    <a:pt x="686484" y="951973"/>
                  </a:lnTo>
                  <a:lnTo>
                    <a:pt x="702338" y="897164"/>
                  </a:lnTo>
                  <a:lnTo>
                    <a:pt x="713893" y="840661"/>
                  </a:lnTo>
                  <a:lnTo>
                    <a:pt x="720963" y="782649"/>
                  </a:lnTo>
                  <a:lnTo>
                    <a:pt x="723360" y="723316"/>
                  </a:lnTo>
                  <a:lnTo>
                    <a:pt x="720963" y="663994"/>
                  </a:lnTo>
                  <a:lnTo>
                    <a:pt x="713893" y="605994"/>
                  </a:lnTo>
                  <a:lnTo>
                    <a:pt x="702338" y="549499"/>
                  </a:lnTo>
                  <a:lnTo>
                    <a:pt x="686484" y="494698"/>
                  </a:lnTo>
                  <a:lnTo>
                    <a:pt x="666516" y="441775"/>
                  </a:lnTo>
                  <a:lnTo>
                    <a:pt x="642621" y="390917"/>
                  </a:lnTo>
                  <a:lnTo>
                    <a:pt x="614986" y="342310"/>
                  </a:lnTo>
                  <a:lnTo>
                    <a:pt x="583795" y="296141"/>
                  </a:lnTo>
                  <a:lnTo>
                    <a:pt x="549236" y="252595"/>
                  </a:lnTo>
                  <a:lnTo>
                    <a:pt x="511495" y="211860"/>
                  </a:lnTo>
                  <a:lnTo>
                    <a:pt x="470757" y="174120"/>
                  </a:lnTo>
                  <a:lnTo>
                    <a:pt x="427209" y="139562"/>
                  </a:lnTo>
                  <a:lnTo>
                    <a:pt x="381037" y="108372"/>
                  </a:lnTo>
                  <a:lnTo>
                    <a:pt x="332428" y="80738"/>
                  </a:lnTo>
                  <a:lnTo>
                    <a:pt x="281566" y="56843"/>
                  </a:lnTo>
                  <a:lnTo>
                    <a:pt x="228639" y="36876"/>
                  </a:lnTo>
                  <a:lnTo>
                    <a:pt x="173833" y="21022"/>
                  </a:lnTo>
                  <a:lnTo>
                    <a:pt x="117334" y="9467"/>
                  </a:lnTo>
                  <a:lnTo>
                    <a:pt x="59327" y="2397"/>
                  </a:lnTo>
                  <a:lnTo>
                    <a:pt x="0" y="0"/>
                  </a:lnTo>
                </a:path>
              </a:pathLst>
            </a:custGeom>
            <a:ln w="89847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8"/>
            <p:cNvSpPr/>
            <p:nvPr/>
          </p:nvSpPr>
          <p:spPr>
            <a:xfrm>
              <a:off x="11551997" y="3576916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70">
                  <a:moveTo>
                    <a:pt x="2121655" y="0"/>
                  </a:moveTo>
                  <a:lnTo>
                    <a:pt x="268644" y="0"/>
                  </a:lnTo>
                  <a:lnTo>
                    <a:pt x="246615" y="890"/>
                  </a:lnTo>
                  <a:lnTo>
                    <a:pt x="204095" y="7806"/>
                  </a:lnTo>
                  <a:lnTo>
                    <a:pt x="164088" y="21109"/>
                  </a:lnTo>
                  <a:lnTo>
                    <a:pt x="127147" y="40245"/>
                  </a:lnTo>
                  <a:lnTo>
                    <a:pt x="93825" y="64662"/>
                  </a:lnTo>
                  <a:lnTo>
                    <a:pt x="64677" y="93807"/>
                  </a:lnTo>
                  <a:lnTo>
                    <a:pt x="40256" y="127127"/>
                  </a:lnTo>
                  <a:lnTo>
                    <a:pt x="21115" y="164069"/>
                  </a:lnTo>
                  <a:lnTo>
                    <a:pt x="7809" y="204081"/>
                  </a:lnTo>
                  <a:lnTo>
                    <a:pt x="890" y="246609"/>
                  </a:lnTo>
                  <a:lnTo>
                    <a:pt x="0" y="268644"/>
                  </a:lnTo>
                  <a:lnTo>
                    <a:pt x="0" y="494475"/>
                  </a:lnTo>
                  <a:lnTo>
                    <a:pt x="3516" y="538054"/>
                  </a:lnTo>
                  <a:lnTo>
                    <a:pt x="13698" y="579393"/>
                  </a:lnTo>
                  <a:lnTo>
                    <a:pt x="29991" y="617939"/>
                  </a:lnTo>
                  <a:lnTo>
                    <a:pt x="51841" y="653139"/>
                  </a:lnTo>
                  <a:lnTo>
                    <a:pt x="78695" y="684440"/>
                  </a:lnTo>
                  <a:lnTo>
                    <a:pt x="109999" y="711290"/>
                  </a:lnTo>
                  <a:lnTo>
                    <a:pt x="145199" y="733136"/>
                  </a:lnTo>
                  <a:lnTo>
                    <a:pt x="183743" y="749424"/>
                  </a:lnTo>
                  <a:lnTo>
                    <a:pt x="225076" y="759603"/>
                  </a:lnTo>
                  <a:lnTo>
                    <a:pt x="268644" y="763118"/>
                  </a:lnTo>
                  <a:lnTo>
                    <a:pt x="2121655" y="763118"/>
                  </a:lnTo>
                  <a:lnTo>
                    <a:pt x="2165234" y="759603"/>
                  </a:lnTo>
                  <a:lnTo>
                    <a:pt x="2206573" y="749424"/>
                  </a:lnTo>
                  <a:lnTo>
                    <a:pt x="2245119" y="733136"/>
                  </a:lnTo>
                  <a:lnTo>
                    <a:pt x="2280319" y="711290"/>
                  </a:lnTo>
                  <a:lnTo>
                    <a:pt x="2311620" y="684440"/>
                  </a:lnTo>
                  <a:lnTo>
                    <a:pt x="2338470" y="653139"/>
                  </a:lnTo>
                  <a:lnTo>
                    <a:pt x="2360316" y="617939"/>
                  </a:lnTo>
                  <a:lnTo>
                    <a:pt x="2376604" y="579393"/>
                  </a:lnTo>
                  <a:lnTo>
                    <a:pt x="2386783" y="538054"/>
                  </a:lnTo>
                  <a:lnTo>
                    <a:pt x="2390298" y="494475"/>
                  </a:lnTo>
                  <a:lnTo>
                    <a:pt x="2390298" y="268644"/>
                  </a:lnTo>
                  <a:lnTo>
                    <a:pt x="2386783" y="225065"/>
                  </a:lnTo>
                  <a:lnTo>
                    <a:pt x="2376604" y="183726"/>
                  </a:lnTo>
                  <a:lnTo>
                    <a:pt x="2360316" y="145180"/>
                  </a:lnTo>
                  <a:lnTo>
                    <a:pt x="2338470" y="109980"/>
                  </a:lnTo>
                  <a:lnTo>
                    <a:pt x="2311620" y="78678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rgbClr val="EDB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9"/>
            <p:cNvSpPr/>
            <p:nvPr/>
          </p:nvSpPr>
          <p:spPr>
            <a:xfrm>
              <a:off x="12241120" y="3791775"/>
              <a:ext cx="369570" cy="302895"/>
            </a:xfrm>
            <a:custGeom>
              <a:avLst/>
              <a:gdLst/>
              <a:ahLst/>
              <a:cxnLst/>
              <a:rect l="l" t="t" r="r" b="b"/>
              <a:pathLst>
                <a:path w="369570" h="302895">
                  <a:moveTo>
                    <a:pt x="41285" y="0"/>
                  </a:moveTo>
                  <a:lnTo>
                    <a:pt x="0" y="0"/>
                  </a:lnTo>
                  <a:lnTo>
                    <a:pt x="76775" y="302605"/>
                  </a:lnTo>
                  <a:lnTo>
                    <a:pt x="117655" y="302605"/>
                  </a:lnTo>
                  <a:lnTo>
                    <a:pt x="129947" y="257771"/>
                  </a:lnTo>
                  <a:lnTo>
                    <a:pt x="100583" y="257771"/>
                  </a:lnTo>
                  <a:lnTo>
                    <a:pt x="98841" y="253242"/>
                  </a:lnTo>
                  <a:lnTo>
                    <a:pt x="89215" y="205906"/>
                  </a:lnTo>
                  <a:lnTo>
                    <a:pt x="80372" y="166481"/>
                  </a:lnTo>
                  <a:lnTo>
                    <a:pt x="41285" y="0"/>
                  </a:lnTo>
                  <a:close/>
                </a:path>
                <a:path w="369570" h="302895">
                  <a:moveTo>
                    <a:pt x="217635" y="46226"/>
                  </a:moveTo>
                  <a:lnTo>
                    <a:pt x="184097" y="46226"/>
                  </a:lnTo>
                  <a:lnTo>
                    <a:pt x="186516" y="56980"/>
                  </a:lnTo>
                  <a:lnTo>
                    <a:pt x="188427" y="68889"/>
                  </a:lnTo>
                  <a:lnTo>
                    <a:pt x="198220" y="117409"/>
                  </a:lnTo>
                  <a:lnTo>
                    <a:pt x="242902" y="302605"/>
                  </a:lnTo>
                  <a:lnTo>
                    <a:pt x="283738" y="302605"/>
                  </a:lnTo>
                  <a:lnTo>
                    <a:pt x="296603" y="257232"/>
                  </a:lnTo>
                  <a:lnTo>
                    <a:pt x="265363" y="257232"/>
                  </a:lnTo>
                  <a:lnTo>
                    <a:pt x="263912" y="253410"/>
                  </a:lnTo>
                  <a:lnTo>
                    <a:pt x="254986" y="204838"/>
                  </a:lnTo>
                  <a:lnTo>
                    <a:pt x="246400" y="166481"/>
                  </a:lnTo>
                  <a:lnTo>
                    <a:pt x="243352" y="153549"/>
                  </a:lnTo>
                  <a:lnTo>
                    <a:pt x="217635" y="46226"/>
                  </a:lnTo>
                  <a:close/>
                </a:path>
                <a:path w="369570" h="302895">
                  <a:moveTo>
                    <a:pt x="206559" y="0"/>
                  </a:moveTo>
                  <a:lnTo>
                    <a:pt x="165679" y="0"/>
                  </a:lnTo>
                  <a:lnTo>
                    <a:pt x="119917" y="173048"/>
                  </a:lnTo>
                  <a:lnTo>
                    <a:pt x="110166" y="211680"/>
                  </a:lnTo>
                  <a:lnTo>
                    <a:pt x="100583" y="257771"/>
                  </a:lnTo>
                  <a:lnTo>
                    <a:pt x="129947" y="257771"/>
                  </a:lnTo>
                  <a:lnTo>
                    <a:pt x="164754" y="130826"/>
                  </a:lnTo>
                  <a:lnTo>
                    <a:pt x="174792" y="92195"/>
                  </a:lnTo>
                  <a:lnTo>
                    <a:pt x="184097" y="46226"/>
                  </a:lnTo>
                  <a:lnTo>
                    <a:pt x="217635" y="46226"/>
                  </a:lnTo>
                  <a:lnTo>
                    <a:pt x="206559" y="0"/>
                  </a:lnTo>
                  <a:close/>
                </a:path>
                <a:path w="369570" h="302895">
                  <a:moveTo>
                    <a:pt x="369542" y="0"/>
                  </a:moveTo>
                  <a:lnTo>
                    <a:pt x="329559" y="0"/>
                  </a:lnTo>
                  <a:lnTo>
                    <a:pt x="288076" y="158678"/>
                  </a:lnTo>
                  <a:lnTo>
                    <a:pt x="278594" y="197106"/>
                  </a:lnTo>
                  <a:lnTo>
                    <a:pt x="267688" y="245436"/>
                  </a:lnTo>
                  <a:lnTo>
                    <a:pt x="265363" y="257232"/>
                  </a:lnTo>
                  <a:lnTo>
                    <a:pt x="296603" y="257232"/>
                  </a:lnTo>
                  <a:lnTo>
                    <a:pt x="3695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0"/>
            <p:cNvSpPr/>
            <p:nvPr/>
          </p:nvSpPr>
          <p:spPr>
            <a:xfrm>
              <a:off x="12644972" y="3775614"/>
              <a:ext cx="185420" cy="318770"/>
            </a:xfrm>
            <a:custGeom>
              <a:avLst/>
              <a:gdLst/>
              <a:ahLst/>
              <a:cxnLst/>
              <a:rect l="l" t="t" r="r" b="b"/>
              <a:pathLst>
                <a:path w="185420" h="318770">
                  <a:moveTo>
                    <a:pt x="39486" y="0"/>
                  </a:moveTo>
                  <a:lnTo>
                    <a:pt x="0" y="0"/>
                  </a:lnTo>
                  <a:lnTo>
                    <a:pt x="0" y="318778"/>
                  </a:lnTo>
                  <a:lnTo>
                    <a:pt x="39486" y="318778"/>
                  </a:lnTo>
                  <a:lnTo>
                    <a:pt x="39490" y="186674"/>
                  </a:lnTo>
                  <a:lnTo>
                    <a:pt x="40518" y="176302"/>
                  </a:lnTo>
                  <a:lnTo>
                    <a:pt x="45316" y="161668"/>
                  </a:lnTo>
                  <a:lnTo>
                    <a:pt x="52012" y="151516"/>
                  </a:lnTo>
                  <a:lnTo>
                    <a:pt x="61024" y="142782"/>
                  </a:lnTo>
                  <a:lnTo>
                    <a:pt x="72208" y="136074"/>
                  </a:lnTo>
                  <a:lnTo>
                    <a:pt x="39486" y="136074"/>
                  </a:lnTo>
                  <a:lnTo>
                    <a:pt x="39486" y="0"/>
                  </a:lnTo>
                  <a:close/>
                </a:path>
                <a:path w="185420" h="318770">
                  <a:moveTo>
                    <a:pt x="169865" y="130153"/>
                  </a:moveTo>
                  <a:lnTo>
                    <a:pt x="102196" y="130153"/>
                  </a:lnTo>
                  <a:lnTo>
                    <a:pt x="116473" y="133818"/>
                  </a:lnTo>
                  <a:lnTo>
                    <a:pt x="127585" y="140979"/>
                  </a:lnTo>
                  <a:lnTo>
                    <a:pt x="135786" y="151106"/>
                  </a:lnTo>
                  <a:lnTo>
                    <a:pt x="141331" y="163670"/>
                  </a:lnTo>
                  <a:lnTo>
                    <a:pt x="144471" y="178138"/>
                  </a:lnTo>
                  <a:lnTo>
                    <a:pt x="145461" y="193981"/>
                  </a:lnTo>
                  <a:lnTo>
                    <a:pt x="145461" y="318778"/>
                  </a:lnTo>
                  <a:lnTo>
                    <a:pt x="184995" y="318778"/>
                  </a:lnTo>
                  <a:lnTo>
                    <a:pt x="184239" y="173691"/>
                  </a:lnTo>
                  <a:lnTo>
                    <a:pt x="180912" y="154910"/>
                  </a:lnTo>
                  <a:lnTo>
                    <a:pt x="175281" y="139280"/>
                  </a:lnTo>
                  <a:lnTo>
                    <a:pt x="169865" y="130153"/>
                  </a:lnTo>
                  <a:close/>
                </a:path>
                <a:path w="185420" h="318770">
                  <a:moveTo>
                    <a:pt x="103366" y="97150"/>
                  </a:moveTo>
                  <a:lnTo>
                    <a:pt x="66927" y="108746"/>
                  </a:lnTo>
                  <a:lnTo>
                    <a:pt x="40385" y="136074"/>
                  </a:lnTo>
                  <a:lnTo>
                    <a:pt x="72208" y="136074"/>
                  </a:lnTo>
                  <a:lnTo>
                    <a:pt x="72376" y="135973"/>
                  </a:lnTo>
                  <a:lnTo>
                    <a:pt x="86092" y="131595"/>
                  </a:lnTo>
                  <a:lnTo>
                    <a:pt x="102196" y="130153"/>
                  </a:lnTo>
                  <a:lnTo>
                    <a:pt x="169865" y="130153"/>
                  </a:lnTo>
                  <a:lnTo>
                    <a:pt x="167728" y="126552"/>
                  </a:lnTo>
                  <a:lnTo>
                    <a:pt x="137342" y="103283"/>
                  </a:lnTo>
                  <a:lnTo>
                    <a:pt x="114456" y="97706"/>
                  </a:lnTo>
                  <a:lnTo>
                    <a:pt x="103366" y="9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1"/>
            <p:cNvSpPr/>
            <p:nvPr/>
          </p:nvSpPr>
          <p:spPr>
            <a:xfrm>
              <a:off x="12859742" y="3877134"/>
              <a:ext cx="204470" cy="315595"/>
            </a:xfrm>
            <a:custGeom>
              <a:avLst/>
              <a:gdLst/>
              <a:ahLst/>
              <a:cxnLst/>
              <a:rect l="l" t="t" r="r" b="b"/>
              <a:pathLst>
                <a:path w="204470" h="315595">
                  <a:moveTo>
                    <a:pt x="43080" y="0"/>
                  </a:moveTo>
                  <a:lnTo>
                    <a:pt x="0" y="0"/>
                  </a:lnTo>
                  <a:lnTo>
                    <a:pt x="79918" y="200224"/>
                  </a:lnTo>
                  <a:lnTo>
                    <a:pt x="82165" y="205121"/>
                  </a:lnTo>
                  <a:lnTo>
                    <a:pt x="83063" y="208310"/>
                  </a:lnTo>
                  <a:lnTo>
                    <a:pt x="83063" y="212758"/>
                  </a:lnTo>
                  <a:lnTo>
                    <a:pt x="81715" y="215948"/>
                  </a:lnTo>
                  <a:lnTo>
                    <a:pt x="61741" y="248817"/>
                  </a:lnTo>
                  <a:lnTo>
                    <a:pt x="22434" y="279260"/>
                  </a:lnTo>
                  <a:lnTo>
                    <a:pt x="12128" y="283244"/>
                  </a:lnTo>
                  <a:lnTo>
                    <a:pt x="25214" y="315352"/>
                  </a:lnTo>
                  <a:lnTo>
                    <a:pt x="71887" y="289621"/>
                  </a:lnTo>
                  <a:lnTo>
                    <a:pt x="96303" y="260331"/>
                  </a:lnTo>
                  <a:lnTo>
                    <a:pt x="119514" y="217011"/>
                  </a:lnTo>
                  <a:lnTo>
                    <a:pt x="138055" y="172866"/>
                  </a:lnTo>
                  <a:lnTo>
                    <a:pt x="105479" y="172866"/>
                  </a:lnTo>
                  <a:lnTo>
                    <a:pt x="102423" y="165221"/>
                  </a:lnTo>
                  <a:lnTo>
                    <a:pt x="98717" y="153090"/>
                  </a:lnTo>
                  <a:lnTo>
                    <a:pt x="94568" y="140536"/>
                  </a:lnTo>
                  <a:lnTo>
                    <a:pt x="90206" y="128347"/>
                  </a:lnTo>
                  <a:lnTo>
                    <a:pt x="43080" y="0"/>
                  </a:lnTo>
                  <a:close/>
                </a:path>
                <a:path w="204470" h="315595">
                  <a:moveTo>
                    <a:pt x="204268" y="0"/>
                  </a:moveTo>
                  <a:lnTo>
                    <a:pt x="162533" y="0"/>
                  </a:lnTo>
                  <a:lnTo>
                    <a:pt x="116317" y="136864"/>
                  </a:lnTo>
                  <a:lnTo>
                    <a:pt x="112426" y="149535"/>
                  </a:lnTo>
                  <a:lnTo>
                    <a:pt x="108830" y="161703"/>
                  </a:lnTo>
                  <a:lnTo>
                    <a:pt x="105479" y="172866"/>
                  </a:lnTo>
                  <a:lnTo>
                    <a:pt x="138055" y="172866"/>
                  </a:lnTo>
                  <a:lnTo>
                    <a:pt x="145013" y="154852"/>
                  </a:lnTo>
                  <a:lnTo>
                    <a:pt x="2042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2"/>
            <p:cNvSpPr/>
            <p:nvPr/>
          </p:nvSpPr>
          <p:spPr>
            <a:xfrm>
              <a:off x="13090192" y="3786446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4">
                  <a:moveTo>
                    <a:pt x="56700" y="256789"/>
                  </a:moveTo>
                  <a:lnTo>
                    <a:pt x="43408" y="260658"/>
                  </a:lnTo>
                  <a:lnTo>
                    <a:pt x="34319" y="270552"/>
                  </a:lnTo>
                  <a:lnTo>
                    <a:pt x="30952" y="285037"/>
                  </a:lnTo>
                  <a:lnTo>
                    <a:pt x="31007" y="286974"/>
                  </a:lnTo>
                  <a:lnTo>
                    <a:pt x="34974" y="300267"/>
                  </a:lnTo>
                  <a:lnTo>
                    <a:pt x="44637" y="309464"/>
                  </a:lnTo>
                  <a:lnTo>
                    <a:pt x="59195" y="312861"/>
                  </a:lnTo>
                  <a:lnTo>
                    <a:pt x="72431" y="308461"/>
                  </a:lnTo>
                  <a:lnTo>
                    <a:pt x="80940" y="298234"/>
                  </a:lnTo>
                  <a:lnTo>
                    <a:pt x="83934" y="283567"/>
                  </a:lnTo>
                  <a:lnTo>
                    <a:pt x="80259" y="269603"/>
                  </a:lnTo>
                  <a:lnTo>
                    <a:pt x="70928" y="260217"/>
                  </a:lnTo>
                  <a:lnTo>
                    <a:pt x="56700" y="256789"/>
                  </a:lnTo>
                  <a:close/>
                </a:path>
                <a:path w="139700" h="313054">
                  <a:moveTo>
                    <a:pt x="130528" y="33287"/>
                  </a:moveTo>
                  <a:lnTo>
                    <a:pt x="67100" y="33287"/>
                  </a:lnTo>
                  <a:lnTo>
                    <a:pt x="80897" y="38089"/>
                  </a:lnTo>
                  <a:lnTo>
                    <a:pt x="90784" y="46512"/>
                  </a:lnTo>
                  <a:lnTo>
                    <a:pt x="96729" y="58254"/>
                  </a:lnTo>
                  <a:lnTo>
                    <a:pt x="98699" y="73012"/>
                  </a:lnTo>
                  <a:lnTo>
                    <a:pt x="97411" y="82609"/>
                  </a:lnTo>
                  <a:lnTo>
                    <a:pt x="72682" y="126065"/>
                  </a:lnTo>
                  <a:lnTo>
                    <a:pt x="61115" y="140339"/>
                  </a:lnTo>
                  <a:lnTo>
                    <a:pt x="53190" y="152429"/>
                  </a:lnTo>
                  <a:lnTo>
                    <a:pt x="47090" y="164420"/>
                  </a:lnTo>
                  <a:lnTo>
                    <a:pt x="42743" y="176246"/>
                  </a:lnTo>
                  <a:lnTo>
                    <a:pt x="40076" y="187845"/>
                  </a:lnTo>
                  <a:lnTo>
                    <a:pt x="39015" y="199152"/>
                  </a:lnTo>
                  <a:lnTo>
                    <a:pt x="39488" y="210103"/>
                  </a:lnTo>
                  <a:lnTo>
                    <a:pt x="40386" y="221783"/>
                  </a:lnTo>
                  <a:lnTo>
                    <a:pt x="75876" y="221783"/>
                  </a:lnTo>
                  <a:lnTo>
                    <a:pt x="74810" y="203605"/>
                  </a:lnTo>
                  <a:lnTo>
                    <a:pt x="75754" y="193515"/>
                  </a:lnTo>
                  <a:lnTo>
                    <a:pt x="97636" y="148170"/>
                  </a:lnTo>
                  <a:lnTo>
                    <a:pt x="108893" y="133973"/>
                  </a:lnTo>
                  <a:lnTo>
                    <a:pt x="117197" y="123293"/>
                  </a:lnTo>
                  <a:lnTo>
                    <a:pt x="138138" y="78122"/>
                  </a:lnTo>
                  <a:lnTo>
                    <a:pt x="139167" y="65046"/>
                  </a:lnTo>
                  <a:lnTo>
                    <a:pt x="137920" y="52545"/>
                  </a:lnTo>
                  <a:lnTo>
                    <a:pt x="134419" y="40616"/>
                  </a:lnTo>
                  <a:lnTo>
                    <a:pt x="130528" y="33287"/>
                  </a:lnTo>
                  <a:close/>
                </a:path>
                <a:path w="139700" h="313054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26" y="43080"/>
                  </a:lnTo>
                  <a:lnTo>
                    <a:pt x="24954" y="38601"/>
                  </a:lnTo>
                  <a:lnTo>
                    <a:pt x="36641" y="35337"/>
                  </a:lnTo>
                  <a:lnTo>
                    <a:pt x="50639" y="33496"/>
                  </a:lnTo>
                  <a:lnTo>
                    <a:pt x="67100" y="33287"/>
                  </a:lnTo>
                  <a:lnTo>
                    <a:pt x="130528" y="33287"/>
                  </a:lnTo>
                  <a:lnTo>
                    <a:pt x="128570" y="29598"/>
                  </a:lnTo>
                  <a:lnTo>
                    <a:pt x="120278" y="19830"/>
                  </a:lnTo>
                  <a:lnTo>
                    <a:pt x="109449" y="11647"/>
                  </a:lnTo>
                  <a:lnTo>
                    <a:pt x="95987" y="5390"/>
                  </a:lnTo>
                  <a:lnTo>
                    <a:pt x="79797" y="1394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3"/>
            <p:cNvSpPr/>
            <p:nvPr/>
          </p:nvSpPr>
          <p:spPr>
            <a:xfrm>
              <a:off x="11568843" y="4897471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70">
                  <a:moveTo>
                    <a:pt x="2121655" y="0"/>
                  </a:moveTo>
                  <a:lnTo>
                    <a:pt x="268644" y="0"/>
                  </a:lnTo>
                  <a:lnTo>
                    <a:pt x="246609" y="890"/>
                  </a:lnTo>
                  <a:lnTo>
                    <a:pt x="204081" y="7806"/>
                  </a:lnTo>
                  <a:lnTo>
                    <a:pt x="164069" y="21109"/>
                  </a:lnTo>
                  <a:lnTo>
                    <a:pt x="127127" y="40245"/>
                  </a:lnTo>
                  <a:lnTo>
                    <a:pt x="93807" y="64662"/>
                  </a:lnTo>
                  <a:lnTo>
                    <a:pt x="64662" y="93806"/>
                  </a:lnTo>
                  <a:lnTo>
                    <a:pt x="40245" y="127126"/>
                  </a:lnTo>
                  <a:lnTo>
                    <a:pt x="21109" y="164068"/>
                  </a:lnTo>
                  <a:lnTo>
                    <a:pt x="7806" y="204080"/>
                  </a:lnTo>
                  <a:lnTo>
                    <a:pt x="890" y="246608"/>
                  </a:lnTo>
                  <a:lnTo>
                    <a:pt x="0" y="268643"/>
                  </a:lnTo>
                  <a:lnTo>
                    <a:pt x="0" y="494474"/>
                  </a:lnTo>
                  <a:lnTo>
                    <a:pt x="3515" y="538052"/>
                  </a:lnTo>
                  <a:lnTo>
                    <a:pt x="13694" y="579387"/>
                  </a:lnTo>
                  <a:lnTo>
                    <a:pt x="29982" y="617928"/>
                  </a:lnTo>
                  <a:lnTo>
                    <a:pt x="51828" y="653122"/>
                  </a:lnTo>
                  <a:lnTo>
                    <a:pt x="78678" y="684417"/>
                  </a:lnTo>
                  <a:lnTo>
                    <a:pt x="109980" y="711260"/>
                  </a:lnTo>
                  <a:lnTo>
                    <a:pt x="145180" y="733100"/>
                  </a:lnTo>
                  <a:lnTo>
                    <a:pt x="183726" y="749383"/>
                  </a:lnTo>
                  <a:lnTo>
                    <a:pt x="225065" y="759558"/>
                  </a:lnTo>
                  <a:lnTo>
                    <a:pt x="268644" y="763073"/>
                  </a:lnTo>
                  <a:lnTo>
                    <a:pt x="2121655" y="763073"/>
                  </a:lnTo>
                  <a:lnTo>
                    <a:pt x="2165234" y="759558"/>
                  </a:lnTo>
                  <a:lnTo>
                    <a:pt x="2206573" y="749383"/>
                  </a:lnTo>
                  <a:lnTo>
                    <a:pt x="2245119" y="733100"/>
                  </a:lnTo>
                  <a:lnTo>
                    <a:pt x="2280319" y="711260"/>
                  </a:lnTo>
                  <a:lnTo>
                    <a:pt x="2311620" y="684417"/>
                  </a:lnTo>
                  <a:lnTo>
                    <a:pt x="2338470" y="653122"/>
                  </a:lnTo>
                  <a:lnTo>
                    <a:pt x="2360316" y="617928"/>
                  </a:lnTo>
                  <a:lnTo>
                    <a:pt x="2376604" y="579387"/>
                  </a:lnTo>
                  <a:lnTo>
                    <a:pt x="2386783" y="538052"/>
                  </a:lnTo>
                  <a:lnTo>
                    <a:pt x="2390298" y="494474"/>
                  </a:lnTo>
                  <a:lnTo>
                    <a:pt x="2390298" y="268643"/>
                  </a:lnTo>
                  <a:lnTo>
                    <a:pt x="2386783" y="225064"/>
                  </a:lnTo>
                  <a:lnTo>
                    <a:pt x="2376604" y="183725"/>
                  </a:lnTo>
                  <a:lnTo>
                    <a:pt x="2360316" y="145179"/>
                  </a:lnTo>
                  <a:lnTo>
                    <a:pt x="2338470" y="109979"/>
                  </a:lnTo>
                  <a:lnTo>
                    <a:pt x="2311620" y="78677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4"/>
            <p:cNvSpPr/>
            <p:nvPr/>
          </p:nvSpPr>
          <p:spPr>
            <a:xfrm>
              <a:off x="12270707" y="5130800"/>
              <a:ext cx="0" cy="302260"/>
            </a:xfrm>
            <a:custGeom>
              <a:avLst/>
              <a:gdLst/>
              <a:ahLst/>
              <a:cxnLst/>
              <a:rect l="l" t="t" r="r" b="b"/>
              <a:pathLst>
                <a:path h="302260">
                  <a:moveTo>
                    <a:pt x="0" y="0"/>
                  </a:moveTo>
                  <a:lnTo>
                    <a:pt x="0" y="302259"/>
                  </a:lnTo>
                </a:path>
              </a:pathLst>
            </a:custGeom>
            <a:ln w="407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5"/>
            <p:cNvSpPr/>
            <p:nvPr/>
          </p:nvSpPr>
          <p:spPr>
            <a:xfrm>
              <a:off x="12250964" y="5273675"/>
              <a:ext cx="225425" cy="0"/>
            </a:xfrm>
            <a:custGeom>
              <a:avLst/>
              <a:gdLst/>
              <a:ahLst/>
              <a:cxnLst/>
              <a:rect l="l" t="t" r="r" b="b"/>
              <a:pathLst>
                <a:path w="225425">
                  <a:moveTo>
                    <a:pt x="0" y="0"/>
                  </a:moveTo>
                  <a:lnTo>
                    <a:pt x="225383" y="0"/>
                  </a:lnTo>
                </a:path>
              </a:pathLst>
            </a:custGeom>
            <a:ln w="3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6"/>
            <p:cNvSpPr/>
            <p:nvPr/>
          </p:nvSpPr>
          <p:spPr>
            <a:xfrm>
              <a:off x="12456579" y="5130172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0"/>
                  </a:moveTo>
                  <a:lnTo>
                    <a:pt x="0" y="302605"/>
                  </a:lnTo>
                </a:path>
              </a:pathLst>
            </a:custGeom>
            <a:ln w="408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7"/>
            <p:cNvSpPr/>
            <p:nvPr/>
          </p:nvSpPr>
          <p:spPr>
            <a:xfrm>
              <a:off x="12527376" y="5211437"/>
              <a:ext cx="212725" cy="226695"/>
            </a:xfrm>
            <a:custGeom>
              <a:avLst/>
              <a:gdLst/>
              <a:ahLst/>
              <a:cxnLst/>
              <a:rect l="l" t="t" r="r" b="b"/>
              <a:pathLst>
                <a:path w="212725" h="226695">
                  <a:moveTo>
                    <a:pt x="97195" y="0"/>
                  </a:moveTo>
                  <a:lnTo>
                    <a:pt x="58885" y="10444"/>
                  </a:lnTo>
                  <a:lnTo>
                    <a:pt x="28017" y="34356"/>
                  </a:lnTo>
                  <a:lnTo>
                    <a:pt x="7438" y="71179"/>
                  </a:lnTo>
                  <a:lnTo>
                    <a:pt x="0" y="120360"/>
                  </a:lnTo>
                  <a:lnTo>
                    <a:pt x="1505" y="136163"/>
                  </a:lnTo>
                  <a:lnTo>
                    <a:pt x="15756" y="176849"/>
                  </a:lnTo>
                  <a:lnTo>
                    <a:pt x="42779" y="206278"/>
                  </a:lnTo>
                  <a:lnTo>
                    <a:pt x="80220" y="222931"/>
                  </a:lnTo>
                  <a:lnTo>
                    <a:pt x="109806" y="226187"/>
                  </a:lnTo>
                  <a:lnTo>
                    <a:pt x="122408" y="224869"/>
                  </a:lnTo>
                  <a:lnTo>
                    <a:pt x="158760" y="212377"/>
                  </a:lnTo>
                  <a:lnTo>
                    <a:pt x="180075" y="196443"/>
                  </a:lnTo>
                  <a:lnTo>
                    <a:pt x="100943" y="196443"/>
                  </a:lnTo>
                  <a:lnTo>
                    <a:pt x="88010" y="193904"/>
                  </a:lnTo>
                  <a:lnTo>
                    <a:pt x="57120" y="170802"/>
                  </a:lnTo>
                  <a:lnTo>
                    <a:pt x="41405" y="129705"/>
                  </a:lnTo>
                  <a:lnTo>
                    <a:pt x="40273" y="113169"/>
                  </a:lnTo>
                  <a:lnTo>
                    <a:pt x="40462" y="106328"/>
                  </a:lnTo>
                  <a:lnTo>
                    <a:pt x="50914" y="64918"/>
                  </a:lnTo>
                  <a:lnTo>
                    <a:pt x="78618" y="35816"/>
                  </a:lnTo>
                  <a:lnTo>
                    <a:pt x="107543" y="29212"/>
                  </a:lnTo>
                  <a:lnTo>
                    <a:pt x="180492" y="29212"/>
                  </a:lnTo>
                  <a:lnTo>
                    <a:pt x="179017" y="27669"/>
                  </a:lnTo>
                  <a:lnTo>
                    <a:pt x="143752" y="7096"/>
                  </a:lnTo>
                  <a:lnTo>
                    <a:pt x="113911" y="743"/>
                  </a:lnTo>
                  <a:lnTo>
                    <a:pt x="97195" y="0"/>
                  </a:lnTo>
                  <a:close/>
                </a:path>
                <a:path w="212725" h="226695">
                  <a:moveTo>
                    <a:pt x="180492" y="29212"/>
                  </a:moveTo>
                  <a:lnTo>
                    <a:pt x="107543" y="29212"/>
                  </a:lnTo>
                  <a:lnTo>
                    <a:pt x="121890" y="31016"/>
                  </a:lnTo>
                  <a:lnTo>
                    <a:pt x="134243" y="35826"/>
                  </a:lnTo>
                  <a:lnTo>
                    <a:pt x="160098" y="64718"/>
                  </a:lnTo>
                  <a:lnTo>
                    <a:pt x="170752" y="107787"/>
                  </a:lnTo>
                  <a:lnTo>
                    <a:pt x="171282" y="123624"/>
                  </a:lnTo>
                  <a:lnTo>
                    <a:pt x="168705" y="139098"/>
                  </a:lnTo>
                  <a:lnTo>
                    <a:pt x="149303" y="176216"/>
                  </a:lnTo>
                  <a:lnTo>
                    <a:pt x="115061" y="195128"/>
                  </a:lnTo>
                  <a:lnTo>
                    <a:pt x="100943" y="196443"/>
                  </a:lnTo>
                  <a:lnTo>
                    <a:pt x="180075" y="196443"/>
                  </a:lnTo>
                  <a:lnTo>
                    <a:pt x="203321" y="161195"/>
                  </a:lnTo>
                  <a:lnTo>
                    <a:pt x="212240" y="110878"/>
                  </a:lnTo>
                  <a:lnTo>
                    <a:pt x="211927" y="101168"/>
                  </a:lnTo>
                  <a:lnTo>
                    <a:pt x="202054" y="59699"/>
                  </a:lnTo>
                  <a:lnTo>
                    <a:pt x="188101" y="37172"/>
                  </a:lnTo>
                  <a:lnTo>
                    <a:pt x="180492" y="29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8"/>
            <p:cNvSpPr/>
            <p:nvPr/>
          </p:nvSpPr>
          <p:spPr>
            <a:xfrm>
              <a:off x="12761727" y="5215498"/>
              <a:ext cx="316230" cy="217804"/>
            </a:xfrm>
            <a:custGeom>
              <a:avLst/>
              <a:gdLst/>
              <a:ahLst/>
              <a:cxnLst/>
              <a:rect l="l" t="t" r="r" b="b"/>
              <a:pathLst>
                <a:path w="316229" h="217804">
                  <a:moveTo>
                    <a:pt x="40431" y="0"/>
                  </a:moveTo>
                  <a:lnTo>
                    <a:pt x="0" y="0"/>
                  </a:lnTo>
                  <a:lnTo>
                    <a:pt x="65589" y="217297"/>
                  </a:lnTo>
                  <a:lnTo>
                    <a:pt x="101483" y="217297"/>
                  </a:lnTo>
                  <a:lnTo>
                    <a:pt x="114229" y="179560"/>
                  </a:lnTo>
                  <a:lnTo>
                    <a:pt x="86657" y="179560"/>
                  </a:lnTo>
                  <a:lnTo>
                    <a:pt x="84017" y="172526"/>
                  </a:lnTo>
                  <a:lnTo>
                    <a:pt x="81493" y="160435"/>
                  </a:lnTo>
                  <a:lnTo>
                    <a:pt x="78728" y="148239"/>
                  </a:lnTo>
                  <a:lnTo>
                    <a:pt x="75781" y="135879"/>
                  </a:lnTo>
                  <a:lnTo>
                    <a:pt x="69587" y="110422"/>
                  </a:lnTo>
                  <a:lnTo>
                    <a:pt x="40431" y="0"/>
                  </a:lnTo>
                  <a:close/>
                </a:path>
                <a:path w="316229" h="217804">
                  <a:moveTo>
                    <a:pt x="187747" y="42184"/>
                  </a:moveTo>
                  <a:lnTo>
                    <a:pt x="156290" y="42184"/>
                  </a:lnTo>
                  <a:lnTo>
                    <a:pt x="159483" y="52814"/>
                  </a:lnTo>
                  <a:lnTo>
                    <a:pt x="162483" y="65240"/>
                  </a:lnTo>
                  <a:lnTo>
                    <a:pt x="176460" y="113567"/>
                  </a:lnTo>
                  <a:lnTo>
                    <a:pt x="209703" y="217297"/>
                  </a:lnTo>
                  <a:lnTo>
                    <a:pt x="245597" y="217297"/>
                  </a:lnTo>
                  <a:lnTo>
                    <a:pt x="257760" y="179560"/>
                  </a:lnTo>
                  <a:lnTo>
                    <a:pt x="229020" y="179560"/>
                  </a:lnTo>
                  <a:lnTo>
                    <a:pt x="225548" y="170531"/>
                  </a:lnTo>
                  <a:lnTo>
                    <a:pt x="212372" y="121861"/>
                  </a:lnTo>
                  <a:lnTo>
                    <a:pt x="208356" y="108625"/>
                  </a:lnTo>
                  <a:lnTo>
                    <a:pt x="187747" y="42184"/>
                  </a:lnTo>
                  <a:close/>
                </a:path>
                <a:path w="316229" h="217804">
                  <a:moveTo>
                    <a:pt x="174663" y="0"/>
                  </a:moveTo>
                  <a:lnTo>
                    <a:pt x="141464" y="0"/>
                  </a:lnTo>
                  <a:lnTo>
                    <a:pt x="103604" y="118583"/>
                  </a:lnTo>
                  <a:lnTo>
                    <a:pt x="92588" y="156006"/>
                  </a:lnTo>
                  <a:lnTo>
                    <a:pt x="86657" y="179560"/>
                  </a:lnTo>
                  <a:lnTo>
                    <a:pt x="114229" y="179560"/>
                  </a:lnTo>
                  <a:lnTo>
                    <a:pt x="139843" y="103728"/>
                  </a:lnTo>
                  <a:lnTo>
                    <a:pt x="153401" y="55217"/>
                  </a:lnTo>
                  <a:lnTo>
                    <a:pt x="156290" y="42184"/>
                  </a:lnTo>
                  <a:lnTo>
                    <a:pt x="187747" y="42184"/>
                  </a:lnTo>
                  <a:lnTo>
                    <a:pt x="174663" y="0"/>
                  </a:lnTo>
                  <a:close/>
                </a:path>
                <a:path w="316229" h="217804">
                  <a:moveTo>
                    <a:pt x="315633" y="0"/>
                  </a:moveTo>
                  <a:lnTo>
                    <a:pt x="276594" y="0"/>
                  </a:lnTo>
                  <a:lnTo>
                    <a:pt x="242968" y="118583"/>
                  </a:lnTo>
                  <a:lnTo>
                    <a:pt x="233563" y="156006"/>
                  </a:lnTo>
                  <a:lnTo>
                    <a:pt x="229020" y="179560"/>
                  </a:lnTo>
                  <a:lnTo>
                    <a:pt x="257760" y="179560"/>
                  </a:lnTo>
                  <a:lnTo>
                    <a:pt x="315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9"/>
            <p:cNvSpPr/>
            <p:nvPr/>
          </p:nvSpPr>
          <p:spPr>
            <a:xfrm>
              <a:off x="13107213" y="5124807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4">
                  <a:moveTo>
                    <a:pt x="56663" y="256790"/>
                  </a:moveTo>
                  <a:lnTo>
                    <a:pt x="43389" y="260672"/>
                  </a:lnTo>
                  <a:lnTo>
                    <a:pt x="34314" y="270576"/>
                  </a:lnTo>
                  <a:lnTo>
                    <a:pt x="30952" y="285081"/>
                  </a:lnTo>
                  <a:lnTo>
                    <a:pt x="31007" y="287007"/>
                  </a:lnTo>
                  <a:lnTo>
                    <a:pt x="34971" y="300292"/>
                  </a:lnTo>
                  <a:lnTo>
                    <a:pt x="44643" y="309472"/>
                  </a:lnTo>
                  <a:lnTo>
                    <a:pt x="59223" y="312860"/>
                  </a:lnTo>
                  <a:lnTo>
                    <a:pt x="72444" y="308462"/>
                  </a:lnTo>
                  <a:lnTo>
                    <a:pt x="80943" y="298237"/>
                  </a:lnTo>
                  <a:lnTo>
                    <a:pt x="83932" y="283537"/>
                  </a:lnTo>
                  <a:lnTo>
                    <a:pt x="80238" y="269579"/>
                  </a:lnTo>
                  <a:lnTo>
                    <a:pt x="70899" y="260209"/>
                  </a:lnTo>
                  <a:lnTo>
                    <a:pt x="56663" y="256790"/>
                  </a:lnTo>
                  <a:close/>
                </a:path>
                <a:path w="139700" h="313054">
                  <a:moveTo>
                    <a:pt x="130531" y="33326"/>
                  </a:moveTo>
                  <a:lnTo>
                    <a:pt x="67073" y="33326"/>
                  </a:lnTo>
                  <a:lnTo>
                    <a:pt x="80882" y="38123"/>
                  </a:lnTo>
                  <a:lnTo>
                    <a:pt x="90777" y="46542"/>
                  </a:lnTo>
                  <a:lnTo>
                    <a:pt x="96727" y="58276"/>
                  </a:lnTo>
                  <a:lnTo>
                    <a:pt x="98700" y="73020"/>
                  </a:lnTo>
                  <a:lnTo>
                    <a:pt x="97417" y="82610"/>
                  </a:lnTo>
                  <a:lnTo>
                    <a:pt x="72703" y="126079"/>
                  </a:lnTo>
                  <a:lnTo>
                    <a:pt x="61141" y="140348"/>
                  </a:lnTo>
                  <a:lnTo>
                    <a:pt x="53207" y="152444"/>
                  </a:lnTo>
                  <a:lnTo>
                    <a:pt x="47100" y="164438"/>
                  </a:lnTo>
                  <a:lnTo>
                    <a:pt x="42748" y="176267"/>
                  </a:lnTo>
                  <a:lnTo>
                    <a:pt x="40077" y="187863"/>
                  </a:lnTo>
                  <a:lnTo>
                    <a:pt x="39015" y="199164"/>
                  </a:lnTo>
                  <a:lnTo>
                    <a:pt x="39488" y="210103"/>
                  </a:lnTo>
                  <a:lnTo>
                    <a:pt x="40385" y="221783"/>
                  </a:lnTo>
                  <a:lnTo>
                    <a:pt x="75876" y="221783"/>
                  </a:lnTo>
                  <a:lnTo>
                    <a:pt x="74810" y="203608"/>
                  </a:lnTo>
                  <a:lnTo>
                    <a:pt x="75753" y="193518"/>
                  </a:lnTo>
                  <a:lnTo>
                    <a:pt x="97644" y="148179"/>
                  </a:lnTo>
                  <a:lnTo>
                    <a:pt x="108908" y="133985"/>
                  </a:lnTo>
                  <a:lnTo>
                    <a:pt x="117209" y="123302"/>
                  </a:lnTo>
                  <a:lnTo>
                    <a:pt x="138139" y="78143"/>
                  </a:lnTo>
                  <a:lnTo>
                    <a:pt x="139167" y="65063"/>
                  </a:lnTo>
                  <a:lnTo>
                    <a:pt x="137915" y="52563"/>
                  </a:lnTo>
                  <a:lnTo>
                    <a:pt x="134411" y="40634"/>
                  </a:lnTo>
                  <a:lnTo>
                    <a:pt x="130531" y="33326"/>
                  </a:lnTo>
                  <a:close/>
                </a:path>
                <a:path w="139700" h="313054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03" y="43095"/>
                  </a:lnTo>
                  <a:lnTo>
                    <a:pt x="24931" y="38621"/>
                  </a:lnTo>
                  <a:lnTo>
                    <a:pt x="36618" y="35366"/>
                  </a:lnTo>
                  <a:lnTo>
                    <a:pt x="50615" y="33533"/>
                  </a:lnTo>
                  <a:lnTo>
                    <a:pt x="67073" y="33326"/>
                  </a:lnTo>
                  <a:lnTo>
                    <a:pt x="130531" y="33326"/>
                  </a:lnTo>
                  <a:lnTo>
                    <a:pt x="128560" y="29614"/>
                  </a:lnTo>
                  <a:lnTo>
                    <a:pt x="120267" y="19841"/>
                  </a:lnTo>
                  <a:lnTo>
                    <a:pt x="109438" y="11655"/>
                  </a:lnTo>
                  <a:lnTo>
                    <a:pt x="95978" y="5393"/>
                  </a:lnTo>
                  <a:lnTo>
                    <a:pt x="79792" y="1395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0"/>
            <p:cNvSpPr/>
            <p:nvPr/>
          </p:nvSpPr>
          <p:spPr>
            <a:xfrm>
              <a:off x="11568843" y="2233771"/>
              <a:ext cx="2390775" cy="763270"/>
            </a:xfrm>
            <a:custGeom>
              <a:avLst/>
              <a:gdLst/>
              <a:ahLst/>
              <a:cxnLst/>
              <a:rect l="l" t="t" r="r" b="b"/>
              <a:pathLst>
                <a:path w="2390775" h="763269">
                  <a:moveTo>
                    <a:pt x="2121655" y="0"/>
                  </a:moveTo>
                  <a:lnTo>
                    <a:pt x="268644" y="0"/>
                  </a:lnTo>
                  <a:lnTo>
                    <a:pt x="246609" y="890"/>
                  </a:lnTo>
                  <a:lnTo>
                    <a:pt x="204081" y="7806"/>
                  </a:lnTo>
                  <a:lnTo>
                    <a:pt x="164069" y="21109"/>
                  </a:lnTo>
                  <a:lnTo>
                    <a:pt x="127127" y="40245"/>
                  </a:lnTo>
                  <a:lnTo>
                    <a:pt x="93807" y="64662"/>
                  </a:lnTo>
                  <a:lnTo>
                    <a:pt x="64662" y="93807"/>
                  </a:lnTo>
                  <a:lnTo>
                    <a:pt x="40245" y="127127"/>
                  </a:lnTo>
                  <a:lnTo>
                    <a:pt x="21109" y="164069"/>
                  </a:lnTo>
                  <a:lnTo>
                    <a:pt x="7806" y="204081"/>
                  </a:lnTo>
                  <a:lnTo>
                    <a:pt x="890" y="246609"/>
                  </a:lnTo>
                  <a:lnTo>
                    <a:pt x="0" y="268644"/>
                  </a:lnTo>
                  <a:lnTo>
                    <a:pt x="0" y="494475"/>
                  </a:lnTo>
                  <a:lnTo>
                    <a:pt x="3515" y="538053"/>
                  </a:lnTo>
                  <a:lnTo>
                    <a:pt x="13694" y="579388"/>
                  </a:lnTo>
                  <a:lnTo>
                    <a:pt x="29982" y="617929"/>
                  </a:lnTo>
                  <a:lnTo>
                    <a:pt x="51828" y="653123"/>
                  </a:lnTo>
                  <a:lnTo>
                    <a:pt x="78678" y="684418"/>
                  </a:lnTo>
                  <a:lnTo>
                    <a:pt x="109980" y="711261"/>
                  </a:lnTo>
                  <a:lnTo>
                    <a:pt x="145180" y="733101"/>
                  </a:lnTo>
                  <a:lnTo>
                    <a:pt x="183726" y="749384"/>
                  </a:lnTo>
                  <a:lnTo>
                    <a:pt x="225065" y="759559"/>
                  </a:lnTo>
                  <a:lnTo>
                    <a:pt x="268644" y="763074"/>
                  </a:lnTo>
                  <a:lnTo>
                    <a:pt x="2121655" y="763074"/>
                  </a:lnTo>
                  <a:lnTo>
                    <a:pt x="2165234" y="759559"/>
                  </a:lnTo>
                  <a:lnTo>
                    <a:pt x="2206573" y="749384"/>
                  </a:lnTo>
                  <a:lnTo>
                    <a:pt x="2245119" y="733101"/>
                  </a:lnTo>
                  <a:lnTo>
                    <a:pt x="2280319" y="711261"/>
                  </a:lnTo>
                  <a:lnTo>
                    <a:pt x="2311620" y="684418"/>
                  </a:lnTo>
                  <a:lnTo>
                    <a:pt x="2338470" y="653123"/>
                  </a:lnTo>
                  <a:lnTo>
                    <a:pt x="2360316" y="617929"/>
                  </a:lnTo>
                  <a:lnTo>
                    <a:pt x="2376604" y="579388"/>
                  </a:lnTo>
                  <a:lnTo>
                    <a:pt x="2386783" y="538053"/>
                  </a:lnTo>
                  <a:lnTo>
                    <a:pt x="2390298" y="494475"/>
                  </a:lnTo>
                  <a:lnTo>
                    <a:pt x="2390298" y="268644"/>
                  </a:lnTo>
                  <a:lnTo>
                    <a:pt x="2386783" y="225065"/>
                  </a:lnTo>
                  <a:lnTo>
                    <a:pt x="2376604" y="183726"/>
                  </a:lnTo>
                  <a:lnTo>
                    <a:pt x="2360316" y="145180"/>
                  </a:lnTo>
                  <a:lnTo>
                    <a:pt x="2338470" y="109980"/>
                  </a:lnTo>
                  <a:lnTo>
                    <a:pt x="2311620" y="78678"/>
                  </a:lnTo>
                  <a:lnTo>
                    <a:pt x="2280319" y="51828"/>
                  </a:lnTo>
                  <a:lnTo>
                    <a:pt x="2245119" y="29982"/>
                  </a:lnTo>
                  <a:lnTo>
                    <a:pt x="2206573" y="13694"/>
                  </a:lnTo>
                  <a:lnTo>
                    <a:pt x="2165234" y="3515"/>
                  </a:lnTo>
                  <a:lnTo>
                    <a:pt x="2121655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1"/>
            <p:cNvSpPr/>
            <p:nvPr/>
          </p:nvSpPr>
          <p:spPr>
            <a:xfrm>
              <a:off x="12176345" y="2488902"/>
              <a:ext cx="369570" cy="302895"/>
            </a:xfrm>
            <a:custGeom>
              <a:avLst/>
              <a:gdLst/>
              <a:ahLst/>
              <a:cxnLst/>
              <a:rect l="l" t="t" r="r" b="b"/>
              <a:pathLst>
                <a:path w="369570" h="302894">
                  <a:moveTo>
                    <a:pt x="41285" y="0"/>
                  </a:moveTo>
                  <a:lnTo>
                    <a:pt x="0" y="0"/>
                  </a:lnTo>
                  <a:lnTo>
                    <a:pt x="76774" y="302606"/>
                  </a:lnTo>
                  <a:lnTo>
                    <a:pt x="117655" y="302606"/>
                  </a:lnTo>
                  <a:lnTo>
                    <a:pt x="129947" y="257773"/>
                  </a:lnTo>
                  <a:lnTo>
                    <a:pt x="100584" y="257773"/>
                  </a:lnTo>
                  <a:lnTo>
                    <a:pt x="98841" y="253243"/>
                  </a:lnTo>
                  <a:lnTo>
                    <a:pt x="89215" y="205908"/>
                  </a:lnTo>
                  <a:lnTo>
                    <a:pt x="80372" y="166481"/>
                  </a:lnTo>
                  <a:lnTo>
                    <a:pt x="41285" y="0"/>
                  </a:lnTo>
                  <a:close/>
                </a:path>
                <a:path w="369570" h="302894">
                  <a:moveTo>
                    <a:pt x="217635" y="46226"/>
                  </a:moveTo>
                  <a:lnTo>
                    <a:pt x="184096" y="46226"/>
                  </a:lnTo>
                  <a:lnTo>
                    <a:pt x="186516" y="56980"/>
                  </a:lnTo>
                  <a:lnTo>
                    <a:pt x="188426" y="68890"/>
                  </a:lnTo>
                  <a:lnTo>
                    <a:pt x="198220" y="117410"/>
                  </a:lnTo>
                  <a:lnTo>
                    <a:pt x="242902" y="302606"/>
                  </a:lnTo>
                  <a:lnTo>
                    <a:pt x="283738" y="302606"/>
                  </a:lnTo>
                  <a:lnTo>
                    <a:pt x="296603" y="257233"/>
                  </a:lnTo>
                  <a:lnTo>
                    <a:pt x="265363" y="257233"/>
                  </a:lnTo>
                  <a:lnTo>
                    <a:pt x="263912" y="253410"/>
                  </a:lnTo>
                  <a:lnTo>
                    <a:pt x="254986" y="204838"/>
                  </a:lnTo>
                  <a:lnTo>
                    <a:pt x="246399" y="166481"/>
                  </a:lnTo>
                  <a:lnTo>
                    <a:pt x="243351" y="153549"/>
                  </a:lnTo>
                  <a:lnTo>
                    <a:pt x="217635" y="46226"/>
                  </a:lnTo>
                  <a:close/>
                </a:path>
                <a:path w="369570" h="302894">
                  <a:moveTo>
                    <a:pt x="206559" y="0"/>
                  </a:moveTo>
                  <a:lnTo>
                    <a:pt x="165677" y="0"/>
                  </a:lnTo>
                  <a:lnTo>
                    <a:pt x="119917" y="173049"/>
                  </a:lnTo>
                  <a:lnTo>
                    <a:pt x="110166" y="211682"/>
                  </a:lnTo>
                  <a:lnTo>
                    <a:pt x="100584" y="257773"/>
                  </a:lnTo>
                  <a:lnTo>
                    <a:pt x="129947" y="257773"/>
                  </a:lnTo>
                  <a:lnTo>
                    <a:pt x="164753" y="130826"/>
                  </a:lnTo>
                  <a:lnTo>
                    <a:pt x="174791" y="92196"/>
                  </a:lnTo>
                  <a:lnTo>
                    <a:pt x="184096" y="46226"/>
                  </a:lnTo>
                  <a:lnTo>
                    <a:pt x="217635" y="46226"/>
                  </a:lnTo>
                  <a:lnTo>
                    <a:pt x="206559" y="0"/>
                  </a:lnTo>
                  <a:close/>
                </a:path>
                <a:path w="369570" h="302894">
                  <a:moveTo>
                    <a:pt x="369542" y="0"/>
                  </a:moveTo>
                  <a:lnTo>
                    <a:pt x="329559" y="0"/>
                  </a:lnTo>
                  <a:lnTo>
                    <a:pt x="288076" y="158679"/>
                  </a:lnTo>
                  <a:lnTo>
                    <a:pt x="278594" y="197108"/>
                  </a:lnTo>
                  <a:lnTo>
                    <a:pt x="267688" y="245438"/>
                  </a:lnTo>
                  <a:lnTo>
                    <a:pt x="265363" y="257233"/>
                  </a:lnTo>
                  <a:lnTo>
                    <a:pt x="296603" y="257233"/>
                  </a:lnTo>
                  <a:lnTo>
                    <a:pt x="3695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2"/>
            <p:cNvSpPr/>
            <p:nvPr/>
          </p:nvSpPr>
          <p:spPr>
            <a:xfrm>
              <a:off x="12580195" y="2472743"/>
              <a:ext cx="185420" cy="318770"/>
            </a:xfrm>
            <a:custGeom>
              <a:avLst/>
              <a:gdLst/>
              <a:ahLst/>
              <a:cxnLst/>
              <a:rect l="l" t="t" r="r" b="b"/>
              <a:pathLst>
                <a:path w="185420" h="318769">
                  <a:moveTo>
                    <a:pt x="39488" y="0"/>
                  </a:moveTo>
                  <a:lnTo>
                    <a:pt x="0" y="0"/>
                  </a:lnTo>
                  <a:lnTo>
                    <a:pt x="0" y="318777"/>
                  </a:lnTo>
                  <a:lnTo>
                    <a:pt x="39488" y="318777"/>
                  </a:lnTo>
                  <a:lnTo>
                    <a:pt x="39491" y="186673"/>
                  </a:lnTo>
                  <a:lnTo>
                    <a:pt x="40519" y="176300"/>
                  </a:lnTo>
                  <a:lnTo>
                    <a:pt x="45318" y="161667"/>
                  </a:lnTo>
                  <a:lnTo>
                    <a:pt x="52013" y="151514"/>
                  </a:lnTo>
                  <a:lnTo>
                    <a:pt x="61025" y="142781"/>
                  </a:lnTo>
                  <a:lnTo>
                    <a:pt x="72209" y="136072"/>
                  </a:lnTo>
                  <a:lnTo>
                    <a:pt x="39488" y="136072"/>
                  </a:lnTo>
                  <a:lnTo>
                    <a:pt x="39488" y="0"/>
                  </a:lnTo>
                  <a:close/>
                </a:path>
                <a:path w="185420" h="318769">
                  <a:moveTo>
                    <a:pt x="169865" y="130152"/>
                  </a:moveTo>
                  <a:lnTo>
                    <a:pt x="102197" y="130152"/>
                  </a:lnTo>
                  <a:lnTo>
                    <a:pt x="116474" y="133816"/>
                  </a:lnTo>
                  <a:lnTo>
                    <a:pt x="127586" y="140978"/>
                  </a:lnTo>
                  <a:lnTo>
                    <a:pt x="135788" y="151106"/>
                  </a:lnTo>
                  <a:lnTo>
                    <a:pt x="141332" y="163669"/>
                  </a:lnTo>
                  <a:lnTo>
                    <a:pt x="144472" y="178137"/>
                  </a:lnTo>
                  <a:lnTo>
                    <a:pt x="145463" y="193979"/>
                  </a:lnTo>
                  <a:lnTo>
                    <a:pt x="145463" y="318777"/>
                  </a:lnTo>
                  <a:lnTo>
                    <a:pt x="184995" y="318777"/>
                  </a:lnTo>
                  <a:lnTo>
                    <a:pt x="184240" y="173692"/>
                  </a:lnTo>
                  <a:lnTo>
                    <a:pt x="180912" y="154911"/>
                  </a:lnTo>
                  <a:lnTo>
                    <a:pt x="175282" y="139281"/>
                  </a:lnTo>
                  <a:lnTo>
                    <a:pt x="169865" y="130152"/>
                  </a:lnTo>
                  <a:close/>
                </a:path>
                <a:path w="185420" h="318769">
                  <a:moveTo>
                    <a:pt x="103367" y="97150"/>
                  </a:moveTo>
                  <a:lnTo>
                    <a:pt x="66928" y="108745"/>
                  </a:lnTo>
                  <a:lnTo>
                    <a:pt x="40387" y="136072"/>
                  </a:lnTo>
                  <a:lnTo>
                    <a:pt x="72209" y="136072"/>
                  </a:lnTo>
                  <a:lnTo>
                    <a:pt x="72377" y="135972"/>
                  </a:lnTo>
                  <a:lnTo>
                    <a:pt x="86093" y="131593"/>
                  </a:lnTo>
                  <a:lnTo>
                    <a:pt x="102197" y="130152"/>
                  </a:lnTo>
                  <a:lnTo>
                    <a:pt x="169865" y="130152"/>
                  </a:lnTo>
                  <a:lnTo>
                    <a:pt x="167728" y="126552"/>
                  </a:lnTo>
                  <a:lnTo>
                    <a:pt x="137343" y="103283"/>
                  </a:lnTo>
                  <a:lnTo>
                    <a:pt x="114457" y="97706"/>
                  </a:lnTo>
                  <a:lnTo>
                    <a:pt x="103367" y="9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3"/>
            <p:cNvSpPr/>
            <p:nvPr/>
          </p:nvSpPr>
          <p:spPr>
            <a:xfrm>
              <a:off x="12813478" y="2570153"/>
              <a:ext cx="172085" cy="226060"/>
            </a:xfrm>
            <a:custGeom>
              <a:avLst/>
              <a:gdLst/>
              <a:ahLst/>
              <a:cxnLst/>
              <a:rect l="l" t="t" r="r" b="b"/>
              <a:pathLst>
                <a:path w="172084" h="226060">
                  <a:moveTo>
                    <a:pt x="152113" y="29644"/>
                  </a:moveTo>
                  <a:lnTo>
                    <a:pt x="92779" y="29644"/>
                  </a:lnTo>
                  <a:lnTo>
                    <a:pt x="109243" y="35249"/>
                  </a:lnTo>
                  <a:lnTo>
                    <a:pt x="119964" y="44618"/>
                  </a:lnTo>
                  <a:lnTo>
                    <a:pt x="126139" y="56080"/>
                  </a:lnTo>
                  <a:lnTo>
                    <a:pt x="128967" y="67963"/>
                  </a:lnTo>
                  <a:lnTo>
                    <a:pt x="129643" y="78596"/>
                  </a:lnTo>
                  <a:lnTo>
                    <a:pt x="116011" y="83284"/>
                  </a:lnTo>
                  <a:lnTo>
                    <a:pt x="97877" y="84500"/>
                  </a:lnTo>
                  <a:lnTo>
                    <a:pt x="81180" y="86831"/>
                  </a:lnTo>
                  <a:lnTo>
                    <a:pt x="40016" y="100693"/>
                  </a:lnTo>
                  <a:lnTo>
                    <a:pt x="7113" y="135865"/>
                  </a:lnTo>
                  <a:lnTo>
                    <a:pt x="0" y="175378"/>
                  </a:lnTo>
                  <a:lnTo>
                    <a:pt x="3290" y="186720"/>
                  </a:lnTo>
                  <a:lnTo>
                    <a:pt x="41738" y="220616"/>
                  </a:lnTo>
                  <a:lnTo>
                    <a:pt x="78071" y="225477"/>
                  </a:lnTo>
                  <a:lnTo>
                    <a:pt x="92148" y="222279"/>
                  </a:lnTo>
                  <a:lnTo>
                    <a:pt x="104680" y="217119"/>
                  </a:lnTo>
                  <a:lnTo>
                    <a:pt x="115554" y="210406"/>
                  </a:lnTo>
                  <a:lnTo>
                    <a:pt x="124661" y="202550"/>
                  </a:lnTo>
                  <a:lnTo>
                    <a:pt x="129452" y="196856"/>
                  </a:lnTo>
                  <a:lnTo>
                    <a:pt x="70028" y="196856"/>
                  </a:lnTo>
                  <a:lnTo>
                    <a:pt x="57756" y="193386"/>
                  </a:lnTo>
                  <a:lnTo>
                    <a:pt x="47754" y="185622"/>
                  </a:lnTo>
                  <a:lnTo>
                    <a:pt x="41045" y="173083"/>
                  </a:lnTo>
                  <a:lnTo>
                    <a:pt x="38655" y="155289"/>
                  </a:lnTo>
                  <a:lnTo>
                    <a:pt x="41788" y="142243"/>
                  </a:lnTo>
                  <a:lnTo>
                    <a:pt x="83988" y="114075"/>
                  </a:lnTo>
                  <a:lnTo>
                    <a:pt x="168710" y="110447"/>
                  </a:lnTo>
                  <a:lnTo>
                    <a:pt x="168589" y="83284"/>
                  </a:lnTo>
                  <a:lnTo>
                    <a:pt x="167961" y="72580"/>
                  </a:lnTo>
                  <a:lnTo>
                    <a:pt x="165973" y="60114"/>
                  </a:lnTo>
                  <a:lnTo>
                    <a:pt x="162483" y="48116"/>
                  </a:lnTo>
                  <a:lnTo>
                    <a:pt x="157231" y="36857"/>
                  </a:lnTo>
                  <a:lnTo>
                    <a:pt x="152113" y="29644"/>
                  </a:lnTo>
                  <a:close/>
                </a:path>
                <a:path w="172084" h="226060">
                  <a:moveTo>
                    <a:pt x="169325" y="193959"/>
                  </a:moveTo>
                  <a:lnTo>
                    <a:pt x="133237" y="193959"/>
                  </a:lnTo>
                  <a:lnTo>
                    <a:pt x="136382" y="221364"/>
                  </a:lnTo>
                  <a:lnTo>
                    <a:pt x="171662" y="220235"/>
                  </a:lnTo>
                  <a:lnTo>
                    <a:pt x="170325" y="208694"/>
                  </a:lnTo>
                  <a:lnTo>
                    <a:pt x="169494" y="197286"/>
                  </a:lnTo>
                  <a:lnTo>
                    <a:pt x="169378" y="195281"/>
                  </a:lnTo>
                  <a:lnTo>
                    <a:pt x="169325" y="193959"/>
                  </a:lnTo>
                  <a:close/>
                </a:path>
                <a:path w="172084" h="226060">
                  <a:moveTo>
                    <a:pt x="168710" y="110447"/>
                  </a:moveTo>
                  <a:lnTo>
                    <a:pt x="130541" y="110447"/>
                  </a:lnTo>
                  <a:lnTo>
                    <a:pt x="130541" y="151776"/>
                  </a:lnTo>
                  <a:lnTo>
                    <a:pt x="130093" y="156268"/>
                  </a:lnTo>
                  <a:lnTo>
                    <a:pt x="101325" y="190675"/>
                  </a:lnTo>
                  <a:lnTo>
                    <a:pt x="70028" y="196856"/>
                  </a:lnTo>
                  <a:lnTo>
                    <a:pt x="129452" y="196856"/>
                  </a:lnTo>
                  <a:lnTo>
                    <a:pt x="131890" y="193959"/>
                  </a:lnTo>
                  <a:lnTo>
                    <a:pt x="169325" y="193959"/>
                  </a:lnTo>
                  <a:lnTo>
                    <a:pt x="168920" y="183699"/>
                  </a:lnTo>
                  <a:lnTo>
                    <a:pt x="168795" y="175017"/>
                  </a:lnTo>
                  <a:lnTo>
                    <a:pt x="168710" y="110447"/>
                  </a:lnTo>
                  <a:close/>
                </a:path>
                <a:path w="172084" h="226060">
                  <a:moveTo>
                    <a:pt x="74243" y="0"/>
                  </a:moveTo>
                  <a:lnTo>
                    <a:pt x="35358" y="8298"/>
                  </a:lnTo>
                  <a:lnTo>
                    <a:pt x="14234" y="18398"/>
                  </a:lnTo>
                  <a:lnTo>
                    <a:pt x="28640" y="41572"/>
                  </a:lnTo>
                  <a:lnTo>
                    <a:pt x="38165" y="37098"/>
                  </a:lnTo>
                  <a:lnTo>
                    <a:pt x="49133" y="33597"/>
                  </a:lnTo>
                  <a:lnTo>
                    <a:pt x="61753" y="31140"/>
                  </a:lnTo>
                  <a:lnTo>
                    <a:pt x="76232" y="29799"/>
                  </a:lnTo>
                  <a:lnTo>
                    <a:pt x="152113" y="29644"/>
                  </a:lnTo>
                  <a:lnTo>
                    <a:pt x="149959" y="26609"/>
                  </a:lnTo>
                  <a:lnTo>
                    <a:pt x="140408" y="17641"/>
                  </a:lnTo>
                  <a:lnTo>
                    <a:pt x="128320" y="10226"/>
                  </a:lnTo>
                  <a:lnTo>
                    <a:pt x="113435" y="4633"/>
                  </a:lnTo>
                  <a:lnTo>
                    <a:pt x="95496" y="1134"/>
                  </a:lnTo>
                  <a:lnTo>
                    <a:pt x="74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4"/>
            <p:cNvSpPr/>
            <p:nvPr/>
          </p:nvSpPr>
          <p:spPr>
            <a:xfrm>
              <a:off x="13019559" y="2522141"/>
              <a:ext cx="128905" cy="274320"/>
            </a:xfrm>
            <a:custGeom>
              <a:avLst/>
              <a:gdLst/>
              <a:ahLst/>
              <a:cxnLst/>
              <a:rect l="l" t="t" r="r" b="b"/>
              <a:pathLst>
                <a:path w="128904" h="274319">
                  <a:moveTo>
                    <a:pt x="72282" y="82120"/>
                  </a:moveTo>
                  <a:lnTo>
                    <a:pt x="33693" y="82120"/>
                  </a:lnTo>
                  <a:lnTo>
                    <a:pt x="34255" y="215134"/>
                  </a:lnTo>
                  <a:lnTo>
                    <a:pt x="52455" y="261138"/>
                  </a:lnTo>
                  <a:lnTo>
                    <a:pt x="103771" y="273762"/>
                  </a:lnTo>
                  <a:lnTo>
                    <a:pt x="116740" y="271721"/>
                  </a:lnTo>
                  <a:lnTo>
                    <a:pt x="126594" y="268912"/>
                  </a:lnTo>
                  <a:lnTo>
                    <a:pt x="124961" y="241553"/>
                  </a:lnTo>
                  <a:lnTo>
                    <a:pt x="100966" y="241544"/>
                  </a:lnTo>
                  <a:lnTo>
                    <a:pt x="87511" y="238495"/>
                  </a:lnTo>
                  <a:lnTo>
                    <a:pt x="78647" y="230233"/>
                  </a:lnTo>
                  <a:lnTo>
                    <a:pt x="73772" y="217083"/>
                  </a:lnTo>
                  <a:lnTo>
                    <a:pt x="72282" y="199370"/>
                  </a:lnTo>
                  <a:lnTo>
                    <a:pt x="72282" y="82120"/>
                  </a:lnTo>
                  <a:close/>
                </a:path>
                <a:path w="128904" h="274319">
                  <a:moveTo>
                    <a:pt x="124797" y="238814"/>
                  </a:moveTo>
                  <a:lnTo>
                    <a:pt x="119002" y="240656"/>
                  </a:lnTo>
                  <a:lnTo>
                    <a:pt x="112668" y="241553"/>
                  </a:lnTo>
                  <a:lnTo>
                    <a:pt x="124961" y="241553"/>
                  </a:lnTo>
                  <a:lnTo>
                    <a:pt x="124797" y="238814"/>
                  </a:lnTo>
                  <a:close/>
                </a:path>
                <a:path w="128904" h="274319">
                  <a:moveTo>
                    <a:pt x="128841" y="52111"/>
                  </a:moveTo>
                  <a:lnTo>
                    <a:pt x="0" y="52111"/>
                  </a:lnTo>
                  <a:lnTo>
                    <a:pt x="0" y="82120"/>
                  </a:lnTo>
                  <a:lnTo>
                    <a:pt x="128841" y="82120"/>
                  </a:lnTo>
                  <a:lnTo>
                    <a:pt x="128841" y="52111"/>
                  </a:lnTo>
                  <a:close/>
                </a:path>
                <a:path w="128904" h="274319">
                  <a:moveTo>
                    <a:pt x="72282" y="0"/>
                  </a:moveTo>
                  <a:lnTo>
                    <a:pt x="33693" y="11680"/>
                  </a:lnTo>
                  <a:lnTo>
                    <a:pt x="33693" y="52111"/>
                  </a:lnTo>
                  <a:lnTo>
                    <a:pt x="72282" y="52111"/>
                  </a:lnTo>
                  <a:lnTo>
                    <a:pt x="72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5"/>
            <p:cNvSpPr/>
            <p:nvPr/>
          </p:nvSpPr>
          <p:spPr>
            <a:xfrm>
              <a:off x="13183089" y="2483570"/>
              <a:ext cx="139700" cy="313055"/>
            </a:xfrm>
            <a:custGeom>
              <a:avLst/>
              <a:gdLst/>
              <a:ahLst/>
              <a:cxnLst/>
              <a:rect l="l" t="t" r="r" b="b"/>
              <a:pathLst>
                <a:path w="139700" h="313055">
                  <a:moveTo>
                    <a:pt x="56700" y="256789"/>
                  </a:moveTo>
                  <a:lnTo>
                    <a:pt x="43408" y="260658"/>
                  </a:lnTo>
                  <a:lnTo>
                    <a:pt x="34319" y="270552"/>
                  </a:lnTo>
                  <a:lnTo>
                    <a:pt x="30952" y="285037"/>
                  </a:lnTo>
                  <a:lnTo>
                    <a:pt x="31007" y="286974"/>
                  </a:lnTo>
                  <a:lnTo>
                    <a:pt x="34974" y="300267"/>
                  </a:lnTo>
                  <a:lnTo>
                    <a:pt x="44637" y="309464"/>
                  </a:lnTo>
                  <a:lnTo>
                    <a:pt x="59195" y="312861"/>
                  </a:lnTo>
                  <a:lnTo>
                    <a:pt x="72431" y="308461"/>
                  </a:lnTo>
                  <a:lnTo>
                    <a:pt x="80940" y="298234"/>
                  </a:lnTo>
                  <a:lnTo>
                    <a:pt x="83934" y="283567"/>
                  </a:lnTo>
                  <a:lnTo>
                    <a:pt x="80259" y="269603"/>
                  </a:lnTo>
                  <a:lnTo>
                    <a:pt x="70928" y="260217"/>
                  </a:lnTo>
                  <a:lnTo>
                    <a:pt x="56700" y="256789"/>
                  </a:lnTo>
                  <a:close/>
                </a:path>
                <a:path w="139700" h="313055">
                  <a:moveTo>
                    <a:pt x="130528" y="33287"/>
                  </a:moveTo>
                  <a:lnTo>
                    <a:pt x="67100" y="33287"/>
                  </a:lnTo>
                  <a:lnTo>
                    <a:pt x="80897" y="38089"/>
                  </a:lnTo>
                  <a:lnTo>
                    <a:pt x="90784" y="46512"/>
                  </a:lnTo>
                  <a:lnTo>
                    <a:pt x="96729" y="58254"/>
                  </a:lnTo>
                  <a:lnTo>
                    <a:pt x="98699" y="73012"/>
                  </a:lnTo>
                  <a:lnTo>
                    <a:pt x="97411" y="82609"/>
                  </a:lnTo>
                  <a:lnTo>
                    <a:pt x="72681" y="126065"/>
                  </a:lnTo>
                  <a:lnTo>
                    <a:pt x="61115" y="140339"/>
                  </a:lnTo>
                  <a:lnTo>
                    <a:pt x="53189" y="152429"/>
                  </a:lnTo>
                  <a:lnTo>
                    <a:pt x="47089" y="164420"/>
                  </a:lnTo>
                  <a:lnTo>
                    <a:pt x="42742" y="176246"/>
                  </a:lnTo>
                  <a:lnTo>
                    <a:pt x="40075" y="187845"/>
                  </a:lnTo>
                  <a:lnTo>
                    <a:pt x="39015" y="199152"/>
                  </a:lnTo>
                  <a:lnTo>
                    <a:pt x="39488" y="210103"/>
                  </a:lnTo>
                  <a:lnTo>
                    <a:pt x="40386" y="221783"/>
                  </a:lnTo>
                  <a:lnTo>
                    <a:pt x="75876" y="221783"/>
                  </a:lnTo>
                  <a:lnTo>
                    <a:pt x="74810" y="203605"/>
                  </a:lnTo>
                  <a:lnTo>
                    <a:pt x="75753" y="193515"/>
                  </a:lnTo>
                  <a:lnTo>
                    <a:pt x="97635" y="148171"/>
                  </a:lnTo>
                  <a:lnTo>
                    <a:pt x="108893" y="133972"/>
                  </a:lnTo>
                  <a:lnTo>
                    <a:pt x="117197" y="123292"/>
                  </a:lnTo>
                  <a:lnTo>
                    <a:pt x="138138" y="78122"/>
                  </a:lnTo>
                  <a:lnTo>
                    <a:pt x="139167" y="65046"/>
                  </a:lnTo>
                  <a:lnTo>
                    <a:pt x="137920" y="52545"/>
                  </a:lnTo>
                  <a:lnTo>
                    <a:pt x="134419" y="40616"/>
                  </a:lnTo>
                  <a:lnTo>
                    <a:pt x="130528" y="33287"/>
                  </a:lnTo>
                  <a:close/>
                </a:path>
                <a:path w="139700" h="313055">
                  <a:moveTo>
                    <a:pt x="60786" y="0"/>
                  </a:moveTo>
                  <a:lnTo>
                    <a:pt x="21103" y="7372"/>
                  </a:lnTo>
                  <a:lnTo>
                    <a:pt x="0" y="17965"/>
                  </a:lnTo>
                  <a:lnTo>
                    <a:pt x="15426" y="43079"/>
                  </a:lnTo>
                  <a:lnTo>
                    <a:pt x="24954" y="38601"/>
                  </a:lnTo>
                  <a:lnTo>
                    <a:pt x="36641" y="35337"/>
                  </a:lnTo>
                  <a:lnTo>
                    <a:pt x="50639" y="33496"/>
                  </a:lnTo>
                  <a:lnTo>
                    <a:pt x="67100" y="33287"/>
                  </a:lnTo>
                  <a:lnTo>
                    <a:pt x="130528" y="33287"/>
                  </a:lnTo>
                  <a:lnTo>
                    <a:pt x="128570" y="29598"/>
                  </a:lnTo>
                  <a:lnTo>
                    <a:pt x="120278" y="19830"/>
                  </a:lnTo>
                  <a:lnTo>
                    <a:pt x="109448" y="11647"/>
                  </a:lnTo>
                  <a:lnTo>
                    <a:pt x="95986" y="5390"/>
                  </a:lnTo>
                  <a:lnTo>
                    <a:pt x="79797" y="1394"/>
                  </a:lnTo>
                  <a:lnTo>
                    <a:pt x="6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Content Placeholder 4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task abstraction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5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action</a:t>
            </a:r>
            <a:r>
              <a:rPr lang="en-US" dirty="0"/>
              <a:t>,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target</a:t>
            </a:r>
            <a:r>
              <a:rPr lang="en-US" dirty="0"/>
              <a:t>} pairs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discover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distribution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compare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trends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locate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outliers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browse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topology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4915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</TotalTime>
  <Words>1997</Words>
  <Application>Microsoft Macintosh PowerPoint</Application>
  <PresentationFormat>Custom</PresentationFormat>
  <Paragraphs>152</Paragraphs>
  <Slides>48</Slides>
  <Notes>41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Gill Sans MT</vt:lpstr>
      <vt:lpstr>Myriad Pro</vt:lpstr>
      <vt:lpstr>Myriad Pro Light</vt:lpstr>
      <vt:lpstr>Times New Roman</vt:lpstr>
      <vt:lpstr>1_Custom Design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4930/6930-902 Scientific Visualization</dc:title>
  <cp:lastModifiedBy>Rosen, Paul</cp:lastModifiedBy>
  <cp:revision>42</cp:revision>
  <cp:lastPrinted>2018-02-12T19:51:45Z</cp:lastPrinted>
  <dcterms:created xsi:type="dcterms:W3CDTF">2015-09-10T16:22:58Z</dcterms:created>
  <dcterms:modified xsi:type="dcterms:W3CDTF">2019-01-31T03:16:29Z</dcterms:modified>
</cp:coreProperties>
</file>